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8" r:id="rId2"/>
    <p:sldId id="310" r:id="rId3"/>
    <p:sldId id="317" r:id="rId4"/>
    <p:sldId id="257" r:id="rId5"/>
    <p:sldId id="331" r:id="rId6"/>
    <p:sldId id="332" r:id="rId7"/>
    <p:sldId id="333" r:id="rId8"/>
    <p:sldId id="320" r:id="rId9"/>
    <p:sldId id="334" r:id="rId10"/>
    <p:sldId id="321" r:id="rId11"/>
    <p:sldId id="329" r:id="rId12"/>
    <p:sldId id="330" r:id="rId13"/>
    <p:sldId id="323" r:id="rId14"/>
    <p:sldId id="328" r:id="rId15"/>
    <p:sldId id="315" r:id="rId16"/>
    <p:sldId id="325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D4F1D-8BDF-C147-8BE6-271707CE6EFC}" v="9" dt="2025-11-27T10:54:56.8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35"/>
  </p:normalViewPr>
  <p:slideViewPr>
    <p:cSldViewPr snapToGrid="0">
      <p:cViewPr varScale="1">
        <p:scale>
          <a:sx n="115" d="100"/>
          <a:sy n="115" d="100"/>
        </p:scale>
        <p:origin x="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 Guill" userId="ce9169a2bc61f727" providerId="LiveId" clId="{9B7A7D54-BC91-5EB2-8D02-01D17B5122A6}"/>
    <pc:docChg chg="undo custSel addSld delSld modSld sldOrd">
      <pc:chgData name="Des Guill" userId="ce9169a2bc61f727" providerId="LiveId" clId="{9B7A7D54-BC91-5EB2-8D02-01D17B5122A6}" dt="2025-11-27T12:59:45.707" v="2716" actId="113"/>
      <pc:docMkLst>
        <pc:docMk/>
      </pc:docMkLst>
      <pc:sldChg chg="modSp mod ord">
        <pc:chgData name="Des Guill" userId="ce9169a2bc61f727" providerId="LiveId" clId="{9B7A7D54-BC91-5EB2-8D02-01D17B5122A6}" dt="2025-11-20T12:18:21.798" v="681" actId="20577"/>
        <pc:sldMkLst>
          <pc:docMk/>
          <pc:sldMk cId="1424978666" sldId="257"/>
        </pc:sldMkLst>
        <pc:spChg chg="mod">
          <ac:chgData name="Des Guill" userId="ce9169a2bc61f727" providerId="LiveId" clId="{9B7A7D54-BC91-5EB2-8D02-01D17B5122A6}" dt="2025-11-20T12:13:16.346" v="320" actId="313"/>
          <ac:spMkLst>
            <pc:docMk/>
            <pc:sldMk cId="1424978666" sldId="257"/>
            <ac:spMk id="2" creationId="{49E738EC-902B-B650-DA74-DF37A253D5CC}"/>
          </ac:spMkLst>
        </pc:spChg>
        <pc:spChg chg="mod">
          <ac:chgData name="Des Guill" userId="ce9169a2bc61f727" providerId="LiveId" clId="{9B7A7D54-BC91-5EB2-8D02-01D17B5122A6}" dt="2025-11-20T12:18:21.798" v="681" actId="20577"/>
          <ac:spMkLst>
            <pc:docMk/>
            <pc:sldMk cId="1424978666" sldId="257"/>
            <ac:spMk id="3" creationId="{8745EA39-A710-3686-400B-E1D87F85EB4A}"/>
          </ac:spMkLst>
        </pc:spChg>
      </pc:sldChg>
      <pc:sldChg chg="delSp modSp mod">
        <pc:chgData name="Des Guill" userId="ce9169a2bc61f727" providerId="LiveId" clId="{9B7A7D54-BC91-5EB2-8D02-01D17B5122A6}" dt="2025-11-20T12:11:24.713" v="197" actId="1076"/>
        <pc:sldMkLst>
          <pc:docMk/>
          <pc:sldMk cId="0" sldId="258"/>
        </pc:sldMkLst>
        <pc:spChg chg="mod">
          <ac:chgData name="Des Guill" userId="ce9169a2bc61f727" providerId="LiveId" clId="{9B7A7D54-BC91-5EB2-8D02-01D17B5122A6}" dt="2025-11-20T12:11:20.089" v="195" actId="20577"/>
          <ac:spMkLst>
            <pc:docMk/>
            <pc:sldMk cId="0" sldId="258"/>
            <ac:spMk id="14338" creationId="{3987F091-A85D-A31C-9A58-F913B024253E}"/>
          </ac:spMkLst>
        </pc:spChg>
        <pc:spChg chg="mod">
          <ac:chgData name="Des Guill" userId="ce9169a2bc61f727" providerId="LiveId" clId="{9B7A7D54-BC91-5EB2-8D02-01D17B5122A6}" dt="2025-11-20T12:11:24.713" v="197" actId="1076"/>
          <ac:spMkLst>
            <pc:docMk/>
            <pc:sldMk cId="0" sldId="258"/>
            <ac:spMk id="14342" creationId="{5CC7D1A2-EE56-99DD-E122-44556841CF91}"/>
          </ac:spMkLst>
        </pc:spChg>
      </pc:sldChg>
      <pc:sldChg chg="modSp del">
        <pc:chgData name="Des Guill" userId="ce9169a2bc61f727" providerId="LiveId" clId="{9B7A7D54-BC91-5EB2-8D02-01D17B5122A6}" dt="2025-11-27T11:05:20.306" v="2079" actId="2696"/>
        <pc:sldMkLst>
          <pc:docMk/>
          <pc:sldMk cId="1151121354" sldId="259"/>
        </pc:sldMkLst>
      </pc:sldChg>
      <pc:sldChg chg="modSp del mod">
        <pc:chgData name="Des Guill" userId="ce9169a2bc61f727" providerId="LiveId" clId="{9B7A7D54-BC91-5EB2-8D02-01D17B5122A6}" dt="2025-11-27T11:05:16.606" v="2078" actId="2696"/>
        <pc:sldMkLst>
          <pc:docMk/>
          <pc:sldMk cId="2737693825" sldId="260"/>
        </pc:sldMkLst>
      </pc:sldChg>
      <pc:sldChg chg="modSp mod ord">
        <pc:chgData name="Des Guill" userId="ce9169a2bc61f727" providerId="LiveId" clId="{9B7A7D54-BC91-5EB2-8D02-01D17B5122A6}" dt="2025-11-27T12:16:11.257" v="2081" actId="27636"/>
        <pc:sldMkLst>
          <pc:docMk/>
          <pc:sldMk cId="1132378748" sldId="310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1132378748" sldId="310"/>
            <ac:spMk id="2" creationId="{C25B834A-AE8D-BE6E-AD26-554BCCC67027}"/>
          </ac:spMkLst>
        </pc:spChg>
        <pc:spChg chg="mod">
          <ac:chgData name="Des Guill" userId="ce9169a2bc61f727" providerId="LiveId" clId="{9B7A7D54-BC91-5EB2-8D02-01D17B5122A6}" dt="2025-11-27T12:16:11.257" v="2081" actId="27636"/>
          <ac:spMkLst>
            <pc:docMk/>
            <pc:sldMk cId="1132378748" sldId="310"/>
            <ac:spMk id="3" creationId="{8EC8A5CD-EB0E-E9B8-3FA5-8AB6427065C5}"/>
          </ac:spMkLst>
        </pc:spChg>
      </pc:sldChg>
      <pc:sldChg chg="modSp mod">
        <pc:chgData name="Des Guill" userId="ce9169a2bc61f727" providerId="LiveId" clId="{9B7A7D54-BC91-5EB2-8D02-01D17B5122A6}" dt="2025-11-27T12:59:45.707" v="2716" actId="113"/>
        <pc:sldMkLst>
          <pc:docMk/>
          <pc:sldMk cId="3799263312" sldId="315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3799263312" sldId="315"/>
            <ac:spMk id="2" creationId="{F7676C4D-4F65-CB7F-4294-189B60F00A23}"/>
          </ac:spMkLst>
        </pc:spChg>
        <pc:spChg chg="mod">
          <ac:chgData name="Des Guill" userId="ce9169a2bc61f727" providerId="LiveId" clId="{9B7A7D54-BC91-5EB2-8D02-01D17B5122A6}" dt="2025-11-27T12:59:45.707" v="2716" actId="113"/>
          <ac:spMkLst>
            <pc:docMk/>
            <pc:sldMk cId="3799263312" sldId="315"/>
            <ac:spMk id="3" creationId="{EF73B175-F7BC-1F9E-470D-294CF3FE015F}"/>
          </ac:spMkLst>
        </pc:spChg>
      </pc:sldChg>
      <pc:sldChg chg="modSp mod">
        <pc:chgData name="Des Guill" userId="ce9169a2bc61f727" providerId="LiveId" clId="{9B7A7D54-BC91-5EB2-8D02-01D17B5122A6}" dt="2025-11-20T12:12:18.190" v="239" actId="20577"/>
        <pc:sldMkLst>
          <pc:docMk/>
          <pc:sldMk cId="617991126" sldId="317"/>
        </pc:sldMkLst>
        <pc:spChg chg="mod">
          <ac:chgData name="Des Guill" userId="ce9169a2bc61f727" providerId="LiveId" clId="{9B7A7D54-BC91-5EB2-8D02-01D17B5122A6}" dt="2025-11-20T12:12:18.190" v="239" actId="20577"/>
          <ac:spMkLst>
            <pc:docMk/>
            <pc:sldMk cId="617991126" sldId="317"/>
            <ac:spMk id="2" creationId="{1ABBDBFE-98B7-F38F-F0F6-B2855A91C336}"/>
          </ac:spMkLst>
        </pc:spChg>
        <pc:spChg chg="mod">
          <ac:chgData name="Des Guill" userId="ce9169a2bc61f727" providerId="LiveId" clId="{9B7A7D54-BC91-5EB2-8D02-01D17B5122A6}" dt="2025-11-20T12:12:16.277" v="238" actId="1076"/>
          <ac:spMkLst>
            <pc:docMk/>
            <pc:sldMk cId="617991126" sldId="317"/>
            <ac:spMk id="3" creationId="{71D163AD-9AAB-3F96-BFEA-FE72D569B232}"/>
          </ac:spMkLst>
        </pc:spChg>
      </pc:sldChg>
      <pc:sldChg chg="modSp del mod">
        <pc:chgData name="Des Guill" userId="ce9169a2bc61f727" providerId="LiveId" clId="{9B7A7D54-BC91-5EB2-8D02-01D17B5122A6}" dt="2025-11-27T10:53:57.705" v="1940" actId="2696"/>
        <pc:sldMkLst>
          <pc:docMk/>
          <pc:sldMk cId="350957453" sldId="319"/>
        </pc:sldMkLst>
      </pc:sldChg>
      <pc:sldChg chg="modSp mod ord">
        <pc:chgData name="Des Guill" userId="ce9169a2bc61f727" providerId="LiveId" clId="{9B7A7D54-BC91-5EB2-8D02-01D17B5122A6}" dt="2025-11-27T10:53:53.927" v="1939" actId="20578"/>
        <pc:sldMkLst>
          <pc:docMk/>
          <pc:sldMk cId="394598094" sldId="320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394598094" sldId="320"/>
            <ac:spMk id="2" creationId="{C1FF584B-FF9B-A737-F8E6-E76640CB4F4F}"/>
          </ac:spMkLst>
        </pc:spChg>
        <pc:spChg chg="mod">
          <ac:chgData name="Des Guill" userId="ce9169a2bc61f727" providerId="LiveId" clId="{9B7A7D54-BC91-5EB2-8D02-01D17B5122A6}" dt="2025-11-20T12:11:06.470" v="158" actId="27636"/>
          <ac:spMkLst>
            <pc:docMk/>
            <pc:sldMk cId="394598094" sldId="320"/>
            <ac:spMk id="3" creationId="{2E1CBAE2-06EA-0210-8D91-EE39E9C597DE}"/>
          </ac:spMkLst>
        </pc:spChg>
      </pc:sldChg>
      <pc:sldChg chg="modSp">
        <pc:chgData name="Des Guill" userId="ce9169a2bc61f727" providerId="LiveId" clId="{9B7A7D54-BC91-5EB2-8D02-01D17B5122A6}" dt="2025-11-20T12:11:06.173" v="152"/>
        <pc:sldMkLst>
          <pc:docMk/>
          <pc:sldMk cId="979156426" sldId="321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979156426" sldId="321"/>
            <ac:spMk id="2" creationId="{2FFD61AB-BC4D-499F-750E-C61E85513268}"/>
          </ac:spMkLst>
        </pc:spChg>
      </pc:sldChg>
      <pc:sldChg chg="modSp del mod">
        <pc:chgData name="Des Guill" userId="ce9169a2bc61f727" providerId="LiveId" clId="{9B7A7D54-BC91-5EB2-8D02-01D17B5122A6}" dt="2025-11-27T10:54:12.616" v="1941" actId="2696"/>
        <pc:sldMkLst>
          <pc:docMk/>
          <pc:sldMk cId="2275662627" sldId="322"/>
        </pc:sldMkLst>
      </pc:sldChg>
      <pc:sldChg chg="modSp mod">
        <pc:chgData name="Des Guill" userId="ce9169a2bc61f727" providerId="LiveId" clId="{9B7A7D54-BC91-5EB2-8D02-01D17B5122A6}" dt="2025-11-27T12:28:59.182" v="2234" actId="20577"/>
        <pc:sldMkLst>
          <pc:docMk/>
          <pc:sldMk cId="3075064735" sldId="323"/>
        </pc:sldMkLst>
        <pc:spChg chg="mod">
          <ac:chgData name="Des Guill" userId="ce9169a2bc61f727" providerId="LiveId" clId="{9B7A7D54-BC91-5EB2-8D02-01D17B5122A6}" dt="2025-11-27T10:55:11.208" v="1949" actId="20577"/>
          <ac:spMkLst>
            <pc:docMk/>
            <pc:sldMk cId="3075064735" sldId="323"/>
            <ac:spMk id="2" creationId="{9367F8C3-EDF1-A8CC-B4C9-6E5ACDC139F0}"/>
          </ac:spMkLst>
        </pc:spChg>
        <pc:spChg chg="mod">
          <ac:chgData name="Des Guill" userId="ce9169a2bc61f727" providerId="LiveId" clId="{9B7A7D54-BC91-5EB2-8D02-01D17B5122A6}" dt="2025-11-27T12:28:59.182" v="2234" actId="20577"/>
          <ac:spMkLst>
            <pc:docMk/>
            <pc:sldMk cId="3075064735" sldId="323"/>
            <ac:spMk id="3" creationId="{BCE49306-F7D3-F87D-0CB6-C4F966FCAC2F}"/>
          </ac:spMkLst>
        </pc:spChg>
      </pc:sldChg>
      <pc:sldChg chg="modSp del">
        <pc:chgData name="Des Guill" userId="ce9169a2bc61f727" providerId="LiveId" clId="{9B7A7D54-BC91-5EB2-8D02-01D17B5122A6}" dt="2025-11-27T12:21:18.902" v="2098" actId="2696"/>
        <pc:sldMkLst>
          <pc:docMk/>
          <pc:sldMk cId="2791474003" sldId="324"/>
        </pc:sldMkLst>
      </pc:sldChg>
      <pc:sldChg chg="modSp del mod">
        <pc:chgData name="Des Guill" userId="ce9169a2bc61f727" providerId="LiveId" clId="{9B7A7D54-BC91-5EB2-8D02-01D17B5122A6}" dt="2025-11-27T10:53:38.965" v="1938" actId="2696"/>
        <pc:sldMkLst>
          <pc:docMk/>
          <pc:sldMk cId="4158059607" sldId="327"/>
        </pc:sldMkLst>
      </pc:sldChg>
      <pc:sldChg chg="delSp modSp mod ord">
        <pc:chgData name="Des Guill" userId="ce9169a2bc61f727" providerId="LiveId" clId="{9B7A7D54-BC91-5EB2-8D02-01D17B5122A6}" dt="2025-11-27T12:43:47.516" v="2596" actId="20577"/>
        <pc:sldMkLst>
          <pc:docMk/>
          <pc:sldMk cId="4031651029" sldId="328"/>
        </pc:sldMkLst>
        <pc:spChg chg="mod">
          <ac:chgData name="Des Guill" userId="ce9169a2bc61f727" providerId="LiveId" clId="{9B7A7D54-BC91-5EB2-8D02-01D17B5122A6}" dt="2025-11-27T12:41:34.631" v="2500" actId="20577"/>
          <ac:spMkLst>
            <pc:docMk/>
            <pc:sldMk cId="4031651029" sldId="328"/>
            <ac:spMk id="2" creationId="{86D7BE1A-6252-AA85-D05E-0A3055ED6005}"/>
          </ac:spMkLst>
        </pc:spChg>
        <pc:spChg chg="mod">
          <ac:chgData name="Des Guill" userId="ce9169a2bc61f727" providerId="LiveId" clId="{9B7A7D54-BC91-5EB2-8D02-01D17B5122A6}" dt="2025-11-27T12:43:47.516" v="2596" actId="20577"/>
          <ac:spMkLst>
            <pc:docMk/>
            <pc:sldMk cId="4031651029" sldId="328"/>
            <ac:spMk id="3" creationId="{33C3FE7F-4334-7EDB-32FA-E1C57A678547}"/>
          </ac:spMkLst>
        </pc:spChg>
        <pc:spChg chg="del mod">
          <ac:chgData name="Des Guill" userId="ce9169a2bc61f727" providerId="LiveId" clId="{9B7A7D54-BC91-5EB2-8D02-01D17B5122A6}" dt="2025-11-27T12:39:25.059" v="2404" actId="478"/>
          <ac:spMkLst>
            <pc:docMk/>
            <pc:sldMk cId="4031651029" sldId="328"/>
            <ac:spMk id="4" creationId="{65468BCF-697E-EF99-2E83-52AFAACF08F1}"/>
          </ac:spMkLst>
        </pc:spChg>
        <pc:spChg chg="mod">
          <ac:chgData name="Des Guill" userId="ce9169a2bc61f727" providerId="LiveId" clId="{9B7A7D54-BC91-5EB2-8D02-01D17B5122A6}" dt="2025-11-27T12:34:16.764" v="2258" actId="20577"/>
          <ac:spMkLst>
            <pc:docMk/>
            <pc:sldMk cId="4031651029" sldId="328"/>
            <ac:spMk id="6" creationId="{84DD31F0-C812-1538-4714-AFBB17384D6A}"/>
          </ac:spMkLst>
        </pc:spChg>
      </pc:sldChg>
      <pc:sldChg chg="modSp mod">
        <pc:chgData name="Des Guill" userId="ce9169a2bc61f727" providerId="LiveId" clId="{9B7A7D54-BC91-5EB2-8D02-01D17B5122A6}" dt="2025-11-20T12:11:06.615" v="161" actId="27636"/>
        <pc:sldMkLst>
          <pc:docMk/>
          <pc:sldMk cId="1996294635" sldId="329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1996294635" sldId="329"/>
            <ac:spMk id="2" creationId="{1F93EC41-3D6D-434E-3114-EC0E46FDA0E1}"/>
          </ac:spMkLst>
        </pc:spChg>
        <pc:spChg chg="mod">
          <ac:chgData name="Des Guill" userId="ce9169a2bc61f727" providerId="LiveId" clId="{9B7A7D54-BC91-5EB2-8D02-01D17B5122A6}" dt="2025-11-20T12:11:06.615" v="161" actId="27636"/>
          <ac:spMkLst>
            <pc:docMk/>
            <pc:sldMk cId="1996294635" sldId="329"/>
            <ac:spMk id="3" creationId="{48036F23-5D36-8102-05D1-9F2B5665AEBE}"/>
          </ac:spMkLst>
        </pc:spChg>
      </pc:sldChg>
      <pc:sldChg chg="modSp">
        <pc:chgData name="Des Guill" userId="ce9169a2bc61f727" providerId="LiveId" clId="{9B7A7D54-BC91-5EB2-8D02-01D17B5122A6}" dt="2025-11-20T12:11:06.173" v="152"/>
        <pc:sldMkLst>
          <pc:docMk/>
          <pc:sldMk cId="1537894895" sldId="330"/>
        </pc:sldMkLst>
        <pc:spChg chg="mod">
          <ac:chgData name="Des Guill" userId="ce9169a2bc61f727" providerId="LiveId" clId="{9B7A7D54-BC91-5EB2-8D02-01D17B5122A6}" dt="2025-11-20T12:11:06.173" v="152"/>
          <ac:spMkLst>
            <pc:docMk/>
            <pc:sldMk cId="1537894895" sldId="330"/>
            <ac:spMk id="2" creationId="{2752513F-6FE9-7D64-63E6-2407E58960AA}"/>
          </ac:spMkLst>
        </pc:spChg>
      </pc:sldChg>
      <pc:sldChg chg="modSp new mod">
        <pc:chgData name="Des Guill" userId="ce9169a2bc61f727" providerId="LiveId" clId="{9B7A7D54-BC91-5EB2-8D02-01D17B5122A6}" dt="2025-11-20T12:26:10.837" v="1015" actId="27636"/>
        <pc:sldMkLst>
          <pc:docMk/>
          <pc:sldMk cId="2523043203" sldId="331"/>
        </pc:sldMkLst>
        <pc:spChg chg="mod">
          <ac:chgData name="Des Guill" userId="ce9169a2bc61f727" providerId="LiveId" clId="{9B7A7D54-BC91-5EB2-8D02-01D17B5122A6}" dt="2025-11-20T12:26:10.837" v="1015" actId="27636"/>
          <ac:spMkLst>
            <pc:docMk/>
            <pc:sldMk cId="2523043203" sldId="331"/>
            <ac:spMk id="3" creationId="{CC1547DC-A95E-4A49-FCB7-A03772127355}"/>
          </ac:spMkLst>
        </pc:spChg>
      </pc:sldChg>
      <pc:sldChg chg="modSp new mod">
        <pc:chgData name="Des Guill" userId="ce9169a2bc61f727" providerId="LiveId" clId="{9B7A7D54-BC91-5EB2-8D02-01D17B5122A6}" dt="2025-11-27T10:53:00.484" v="1936" actId="20577"/>
        <pc:sldMkLst>
          <pc:docMk/>
          <pc:sldMk cId="2654686634" sldId="332"/>
        </pc:sldMkLst>
        <pc:spChg chg="mod">
          <ac:chgData name="Des Guill" userId="ce9169a2bc61f727" providerId="LiveId" clId="{9B7A7D54-BC91-5EB2-8D02-01D17B5122A6}" dt="2025-11-27T10:53:00.484" v="1936" actId="20577"/>
          <ac:spMkLst>
            <pc:docMk/>
            <pc:sldMk cId="2654686634" sldId="332"/>
            <ac:spMk id="2" creationId="{EEE2BC2A-9F07-77FE-730C-D37AE28FB0EB}"/>
          </ac:spMkLst>
        </pc:spChg>
        <pc:spChg chg="mod">
          <ac:chgData name="Des Guill" userId="ce9169a2bc61f727" providerId="LiveId" clId="{9B7A7D54-BC91-5EB2-8D02-01D17B5122A6}" dt="2025-11-20T12:48:05.100" v="1277" actId="21"/>
          <ac:spMkLst>
            <pc:docMk/>
            <pc:sldMk cId="2654686634" sldId="332"/>
            <ac:spMk id="3" creationId="{7E681338-8FBE-0A30-5119-29B2BE79C817}"/>
          </ac:spMkLst>
        </pc:spChg>
      </pc:sldChg>
      <pc:sldChg chg="modSp new mod">
        <pc:chgData name="Des Guill" userId="ce9169a2bc61f727" providerId="LiveId" clId="{9B7A7D54-BC91-5EB2-8D02-01D17B5122A6}" dt="2025-11-20T12:50:45.293" v="1439" actId="20577"/>
        <pc:sldMkLst>
          <pc:docMk/>
          <pc:sldMk cId="1235858086" sldId="333"/>
        </pc:sldMkLst>
        <pc:spChg chg="mod">
          <ac:chgData name="Des Guill" userId="ce9169a2bc61f727" providerId="LiveId" clId="{9B7A7D54-BC91-5EB2-8D02-01D17B5122A6}" dt="2025-11-20T12:50:45.293" v="1439" actId="20577"/>
          <ac:spMkLst>
            <pc:docMk/>
            <pc:sldMk cId="1235858086" sldId="333"/>
            <ac:spMk id="3" creationId="{359AAC17-4775-D7FA-DB41-32DABFF07937}"/>
          </ac:spMkLst>
        </pc:spChg>
      </pc:sldChg>
      <pc:sldChg chg="modSp new mod">
        <pc:chgData name="Des Guill" userId="ce9169a2bc61f727" providerId="LiveId" clId="{9B7A7D54-BC91-5EB2-8D02-01D17B5122A6}" dt="2025-11-27T10:53:24.064" v="1937" actId="207"/>
        <pc:sldMkLst>
          <pc:docMk/>
          <pc:sldMk cId="4098232000" sldId="334"/>
        </pc:sldMkLst>
        <pc:spChg chg="mod">
          <ac:chgData name="Des Guill" userId="ce9169a2bc61f727" providerId="LiveId" clId="{9B7A7D54-BC91-5EB2-8D02-01D17B5122A6}" dt="2025-11-27T10:53:24.064" v="1937" actId="207"/>
          <ac:spMkLst>
            <pc:docMk/>
            <pc:sldMk cId="4098232000" sldId="334"/>
            <ac:spMk id="2" creationId="{E2F68F11-7FBD-4A26-7C9D-B082FEF0CC59}"/>
          </ac:spMkLst>
        </pc:spChg>
        <pc:spChg chg="mod">
          <ac:chgData name="Des Guill" userId="ce9169a2bc61f727" providerId="LiveId" clId="{9B7A7D54-BC91-5EB2-8D02-01D17B5122A6}" dt="2025-11-20T12:58:47.475" v="1926" actId="20577"/>
          <ac:spMkLst>
            <pc:docMk/>
            <pc:sldMk cId="4098232000" sldId="334"/>
            <ac:spMk id="3" creationId="{36834F23-1FA6-A479-2EDA-A8EFA77B89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EDE627-858A-C0DE-3FB0-20E5B945C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0B629C-735C-87F8-1EEE-787DDB246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A69198-B279-FA23-AC41-CCBC7296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F5A86-8225-AA33-7DED-570A1DE2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0B2ED2-C726-966B-BF88-72A1257FD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526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6345F-752A-443F-5CB4-67B5CF0D3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07D9E1-8C26-65C5-0F04-E34A9FE84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B1711D-E1D3-192A-72B2-B0177921E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8B1EB9-2330-C889-C3B3-71425927A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628BD6-F78B-E602-DFFF-46F64C88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384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134792D-9229-9B31-9D40-E545D3E46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5E41AC-C776-CAE7-B7F7-24FEAAF58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D7D3E8-8813-CFBC-A485-8CE4D6F7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10DDE0-AED9-FF02-BDE6-08263889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46FA1E-7CCE-EF79-87E4-7453AB3C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8947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BC08B7-377C-5D25-FBFE-5349111C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15D4E1-609F-FC86-B575-9F7BB370E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996C06-5E9E-6514-A7BD-D8BE01DA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C8B04C-06FA-5A53-779A-E4D0730E3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5AE4C9-86EF-EC71-A46D-939201035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7874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8F83AC-B86C-0349-1D9D-2A18960CC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8B3ED1-8B34-412B-7ECE-E53D0014C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EB04ED-D942-4658-FC3C-5902EA02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DAD542-9B82-F7FD-BD1C-7D23DC901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DD4141-E807-4611-4EA2-3A32AFD4D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39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0555B8-A3E8-1FCF-3EC6-25CA35DC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B3E068-8C82-D7DE-E704-F9FD0CADE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5A02B3-DAED-3ED0-796F-09D0680CA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726B2C-7FED-53BE-A007-FDD590F6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BF2440-82EB-DF48-D7BE-3214FAEE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E12862-C5BB-ECA9-8A0F-309C5848E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4768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216F26-57F8-B4F1-2A2B-194A7D1D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2758B4-5448-FEAA-9F4C-0F7061114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B72FF5-0897-43B2-3F76-A58074F46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F341C0-568D-33B9-D028-4CD6194C7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176F957-41A6-6400-2B1F-5F6F33FB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B483412-27DD-3BF1-2C97-65FB5FBE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E1BABA-04BE-3F0B-F86B-8A5DDD721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3CE97D8-6648-A2C8-77CB-8D2FF981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676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70C35-F237-2247-CB2A-C1CD10080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DC60D3-E8E9-2D41-9813-2EBBACB14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F99A8C-5F21-AA86-1823-07E66793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E225D1-E05D-31DD-32DE-C4BC0128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242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255740-7550-7279-0A11-DBE9780C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E2FFA9-01B7-E522-5FE0-925B290B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923395-B803-A41C-864F-E1813E748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19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8EA933-7C3F-2C82-9880-38973E939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EF9B-1C50-E8C4-DA3F-A99E68896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3BD8AC-8FD5-E1BA-A83D-0ADCAFDE3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CA5EE3-2902-819F-4260-823F4AB88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373EC5-0121-61A9-93C7-51D16CF27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767402-F7BE-112B-5787-A8A5AB42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0974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602CD-B365-1265-4BCB-C2E1F10B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D99BDA2-ED32-E083-DE47-C8816BCD85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E37F79D-15A4-67BE-5990-8065F59DA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B54578-3ACA-66F3-84BE-CB039325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032BC2-FC41-5CE3-6FC5-9BEEB347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DFEE4E-8325-93EF-ADA7-16B0F11D9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0686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309594-BB3C-173E-7406-C1A724CAC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BE916F-0B15-0230-9516-2D848146C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BBD5AC-10CB-4503-2460-7F43FEC3F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November 27,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E1483A-CB04-A1D7-F4BE-18AA55904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1591B4-FCAB-B613-97DC-94A88F73D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8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illaume.deswarte@sorbonne-universit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2582CC5-1A2B-016B-215D-A9893A0B56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13159" y="248076"/>
            <a:ext cx="8054975" cy="1104900"/>
          </a:xfrm>
        </p:spPr>
        <p:txBody>
          <a:bodyPr/>
          <a:lstStyle/>
          <a:p>
            <a:pPr algn="ctr" eaLnBrk="1" hangingPunct="1"/>
            <a:r>
              <a:rPr lang="de-AT" altLang="de-DE" sz="3000" b="1" dirty="0"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latin typeface="Cambria" panose="02040503050406030204" pitchFamily="18" charset="0"/>
              </a:rPr>
              <a:t>Allemand</a:t>
            </a:r>
            <a:r>
              <a:rPr lang="de-AT" altLang="de-DE" sz="3000" b="1" dirty="0"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latin typeface="Cambria" panose="02040503050406030204" pitchFamily="18" charset="0"/>
              </a:rPr>
              <a:t>débutant</a:t>
            </a:r>
            <a:r>
              <a:rPr lang="de-AT" altLang="de-DE" sz="3000" b="1" dirty="0">
                <a:latin typeface="Cambria" panose="02040503050406030204" pitchFamily="18" charset="0"/>
              </a:rPr>
              <a:t> Niveau A2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987F091-A85D-A31C-9A58-F913B02425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69490" y="1722864"/>
            <a:ext cx="7272338" cy="2090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AT" altLang="de-DE" sz="2400" b="1" dirty="0">
                <a:latin typeface="Cambria" panose="02040503050406030204" pitchFamily="18" charset="0"/>
              </a:rPr>
              <a:t>Sorbonne </a:t>
            </a:r>
            <a:r>
              <a:rPr lang="de-AT" altLang="de-DE" sz="2400" b="1" dirty="0" err="1">
                <a:latin typeface="Cambria" panose="02040503050406030204" pitchFamily="18" charset="0"/>
              </a:rPr>
              <a:t>Université</a:t>
            </a:r>
            <a:r>
              <a:rPr lang="de-AT" altLang="de-DE" sz="2400" b="1" dirty="0">
                <a:latin typeface="Cambria" panose="020405030504060302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2000" dirty="0" err="1">
                <a:latin typeface="Cambria" panose="02040503050406030204" pitchFamily="18" charset="0"/>
              </a:rPr>
              <a:t>Malesherbes</a:t>
            </a:r>
            <a:r>
              <a:rPr lang="de-AT" altLang="de-DE" sz="2000" dirty="0">
                <a:latin typeface="Cambria" panose="02040503050406030204" pitchFamily="18" charset="0"/>
              </a:rPr>
              <a:t>,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1700" dirty="0" err="1">
                <a:latin typeface="Cambria" panose="02040503050406030204" pitchFamily="18" charset="0"/>
              </a:rPr>
              <a:t>Jeudi</a:t>
            </a:r>
            <a:r>
              <a:rPr lang="de-AT" altLang="de-DE" sz="1700" dirty="0">
                <a:latin typeface="Cambria" panose="02040503050406030204" pitchFamily="18" charset="0"/>
              </a:rPr>
              <a:t> 12-14h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1700" dirty="0">
                <a:latin typeface="Cambria" panose="02040503050406030204" pitchFamily="18" charset="0"/>
              </a:rPr>
              <a:t>Amphi 112</a:t>
            </a:r>
          </a:p>
          <a:p>
            <a:pPr eaLnBrk="1" hangingPunct="1">
              <a:lnSpc>
                <a:spcPct val="80000"/>
              </a:lnSpc>
            </a:pPr>
            <a:endParaRPr lang="de-AT" altLang="de-DE" sz="2000" dirty="0">
              <a:latin typeface="Cambria" panose="02040503050406030204" pitchFamily="18" charset="0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id="{6FE35668-E8AE-BC7C-4122-E10260461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90" y="4369482"/>
            <a:ext cx="1812934" cy="71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8">
            <a:extLst>
              <a:ext uri="{FF2B5EF4-FFF2-40B4-BE49-F238E27FC236}">
                <a16:creationId xmlns:a16="http://schemas.microsoft.com/office/drawing/2014/main" id="{910AF5EE-3963-40A4-EDFF-C868EC41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084763"/>
            <a:ext cx="35290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de-AT" altLang="de-DE" sz="2000" i="1">
              <a:latin typeface="Cambria" panose="02040503050406030204" pitchFamily="18" charset="0"/>
            </a:endParaRPr>
          </a:p>
        </p:txBody>
      </p:sp>
      <p:sp>
        <p:nvSpPr>
          <p:cNvPr id="14342" name="Textfeld 3">
            <a:extLst>
              <a:ext uri="{FF2B5EF4-FFF2-40B4-BE49-F238E27FC236}">
                <a16:creationId xmlns:a16="http://schemas.microsoft.com/office/drawing/2014/main" id="{5CC7D1A2-EE56-99DD-E122-44556841C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1" y="4446575"/>
            <a:ext cx="5236563" cy="6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de-AT" altLang="de-DE" sz="2400" dirty="0">
                <a:latin typeface="Cambria" panose="02040503050406030204" pitchFamily="18" charset="0"/>
              </a:rPr>
              <a:t>Guillaume </a:t>
            </a:r>
            <a:r>
              <a:rPr lang="de-AT" altLang="de-DE" sz="2400" dirty="0" err="1">
                <a:latin typeface="Cambria" panose="02040503050406030204" pitchFamily="18" charset="0"/>
              </a:rPr>
              <a:t>deswarte</a:t>
            </a:r>
            <a:endParaRPr lang="de-AT" altLang="de-DE" sz="2400" dirty="0">
              <a:latin typeface="Cambria" panose="02040503050406030204" pitchFamily="18" charset="0"/>
            </a:endParaRP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fr-FR" sz="2000" u="sng" dirty="0">
                <a:solidFill>
                  <a:srgbClr val="0563C1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Guillaume.deswarte@etu.sorbonne-universite.fr</a:t>
            </a:r>
            <a:endParaRPr lang="de-DE" altLang="de-DE" sz="2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CA80-851C-1DBE-9D02-55EEE17C7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D61AB-BC4D-499F-750E-C61E8551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43 / Bildleiste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094018-312A-C15C-1B8A-7F94CD3D0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5609"/>
            <a:ext cx="3987757" cy="5014607"/>
          </a:xfrm>
        </p:spPr>
        <p:txBody>
          <a:bodyPr>
            <a:normAutofit/>
          </a:bodyPr>
          <a:lstStyle/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anziehen</a:t>
            </a:r>
            <a:endParaRPr lang="fr-FR" dirty="0"/>
          </a:p>
          <a:p>
            <a:pPr lvl="1"/>
            <a:r>
              <a:rPr lang="fr-FR" dirty="0"/>
              <a:t>(s')habiller</a:t>
            </a:r>
          </a:p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ausziehen</a:t>
            </a:r>
            <a:endParaRPr lang="fr-FR" dirty="0"/>
          </a:p>
          <a:p>
            <a:pPr lvl="1"/>
            <a:r>
              <a:rPr lang="fr-FR" dirty="0"/>
              <a:t>(se) déshabiller</a:t>
            </a:r>
          </a:p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waschen</a:t>
            </a:r>
            <a:endParaRPr lang="fr-FR" dirty="0"/>
          </a:p>
          <a:p>
            <a:pPr lvl="1"/>
            <a:r>
              <a:rPr lang="fr-FR" dirty="0"/>
              <a:t>(se) laver</a:t>
            </a:r>
          </a:p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kämmen</a:t>
            </a:r>
            <a:endParaRPr lang="fr-FR" dirty="0"/>
          </a:p>
          <a:p>
            <a:pPr lvl="1"/>
            <a:r>
              <a:rPr lang="fr-FR" dirty="0"/>
              <a:t>(se) coiffer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16B69EEF-623E-2BC4-D42A-B0C129CD1188}"/>
              </a:ext>
            </a:extLst>
          </p:cNvPr>
          <p:cNvSpPr txBox="1">
            <a:spLocks/>
          </p:cNvSpPr>
          <p:nvPr/>
        </p:nvSpPr>
        <p:spPr>
          <a:xfrm>
            <a:off x="7046912" y="1585609"/>
            <a:ext cx="3987757" cy="501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rasieren</a:t>
            </a:r>
            <a:endParaRPr lang="fr-FR" dirty="0"/>
          </a:p>
          <a:p>
            <a:pPr lvl="1"/>
            <a:r>
              <a:rPr lang="fr-FR" dirty="0"/>
              <a:t>(se) raser</a:t>
            </a:r>
          </a:p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schminken</a:t>
            </a:r>
            <a:endParaRPr lang="fr-FR" dirty="0"/>
          </a:p>
          <a:p>
            <a:pPr lvl="1"/>
            <a:r>
              <a:rPr lang="fr-FR" dirty="0"/>
              <a:t>(se) maquiller</a:t>
            </a:r>
          </a:p>
          <a:p>
            <a:r>
              <a:rPr lang="fr-FR" dirty="0"/>
              <a:t>(</a:t>
            </a:r>
            <a:r>
              <a:rPr lang="fr-FR" dirty="0" err="1"/>
              <a:t>sich</a:t>
            </a:r>
            <a:r>
              <a:rPr lang="fr-FR" dirty="0"/>
              <a:t>) </a:t>
            </a:r>
            <a:r>
              <a:rPr lang="fr-FR" dirty="0" err="1"/>
              <a:t>ansehen</a:t>
            </a:r>
            <a:endParaRPr lang="fr-FR" dirty="0"/>
          </a:p>
          <a:p>
            <a:pPr lvl="1"/>
            <a:r>
              <a:rPr lang="fr-FR" dirty="0"/>
              <a:t>(se) regarder</a:t>
            </a:r>
          </a:p>
        </p:txBody>
      </p:sp>
    </p:spTree>
    <p:extLst>
      <p:ext uri="{BB962C8B-B14F-4D97-AF65-F5344CB8AC3E}">
        <p14:creationId xmlns:p14="http://schemas.microsoft.com/office/powerpoint/2010/main" val="97915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A6693-DF81-26CC-8485-63C1E1396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3EC41-3D6D-434E-3114-EC0E46FDA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44 / Übung 4a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036F23-5D36-8102-05D1-9F2B5665A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14694"/>
            <a:ext cx="3987757" cy="4565272"/>
          </a:xfrm>
        </p:spPr>
        <p:txBody>
          <a:bodyPr>
            <a:normAutofit fontScale="77500" lnSpcReduction="20000"/>
          </a:bodyPr>
          <a:lstStyle/>
          <a:p>
            <a:r>
              <a:rPr lang="fr-FR" dirty="0" err="1"/>
              <a:t>Brote</a:t>
            </a:r>
            <a:r>
              <a:rPr lang="fr-FR" dirty="0"/>
              <a:t> </a:t>
            </a:r>
            <a:r>
              <a:rPr lang="fr-FR" dirty="0" err="1"/>
              <a:t>machen</a:t>
            </a:r>
            <a:endParaRPr lang="fr-FR" dirty="0"/>
          </a:p>
          <a:p>
            <a:pPr lvl="1"/>
            <a:r>
              <a:rPr lang="fr-FR" dirty="0"/>
              <a:t>Faire des pains</a:t>
            </a:r>
          </a:p>
          <a:p>
            <a:r>
              <a:rPr lang="fr-FR" dirty="0"/>
              <a:t>Es </a:t>
            </a:r>
            <a:r>
              <a:rPr lang="fr-FR" dirty="0" err="1"/>
              <a:t>eilig</a:t>
            </a:r>
            <a:r>
              <a:rPr lang="fr-FR" dirty="0"/>
              <a:t> </a:t>
            </a:r>
            <a:r>
              <a:rPr lang="fr-FR" dirty="0" err="1"/>
              <a:t>haben</a:t>
            </a:r>
            <a:endParaRPr lang="fr-FR" dirty="0"/>
          </a:p>
          <a:p>
            <a:pPr lvl="1"/>
            <a:r>
              <a:rPr lang="fr-FR" dirty="0"/>
              <a:t>Être </a:t>
            </a:r>
            <a:r>
              <a:rPr lang="fr-FR" dirty="0" err="1"/>
              <a:t>pressé.e</a:t>
            </a:r>
            <a:endParaRPr lang="fr-FR" dirty="0"/>
          </a:p>
          <a:p>
            <a:r>
              <a:rPr lang="fr-FR" dirty="0" err="1"/>
              <a:t>Frühstücken</a:t>
            </a:r>
            <a:endParaRPr lang="fr-FR" dirty="0"/>
          </a:p>
          <a:p>
            <a:pPr lvl="1"/>
            <a:r>
              <a:rPr lang="fr-FR" dirty="0"/>
              <a:t>Prendre son petit déjeuner</a:t>
            </a:r>
          </a:p>
          <a:p>
            <a:r>
              <a:rPr lang="fr-FR" dirty="0" err="1"/>
              <a:t>Kaffee</a:t>
            </a:r>
            <a:r>
              <a:rPr lang="fr-FR" dirty="0"/>
              <a:t> </a:t>
            </a:r>
            <a:r>
              <a:rPr lang="fr-FR" dirty="0" err="1"/>
              <a:t>trinken</a:t>
            </a:r>
            <a:endParaRPr lang="fr-FR" dirty="0"/>
          </a:p>
          <a:p>
            <a:pPr lvl="1"/>
            <a:r>
              <a:rPr lang="fr-FR" dirty="0"/>
              <a:t>Boire du café</a:t>
            </a:r>
          </a:p>
          <a:p>
            <a:r>
              <a:rPr lang="fr-FR" dirty="0"/>
              <a:t>Die Kinder ins </a:t>
            </a:r>
            <a:r>
              <a:rPr lang="fr-FR" dirty="0" err="1"/>
              <a:t>Bett</a:t>
            </a:r>
            <a:r>
              <a:rPr lang="fr-FR" dirty="0"/>
              <a:t> </a:t>
            </a:r>
            <a:r>
              <a:rPr lang="fr-FR" dirty="0" err="1"/>
              <a:t>bringen</a:t>
            </a:r>
            <a:endParaRPr lang="fr-FR" dirty="0"/>
          </a:p>
          <a:p>
            <a:pPr lvl="1"/>
            <a:r>
              <a:rPr lang="fr-FR" dirty="0"/>
              <a:t>Mettre les enfants au lit</a:t>
            </a:r>
          </a:p>
          <a:p>
            <a:r>
              <a:rPr lang="fr-FR" dirty="0"/>
              <a:t>Lachen</a:t>
            </a:r>
          </a:p>
          <a:p>
            <a:pPr lvl="1"/>
            <a:r>
              <a:rPr lang="fr-FR" dirty="0"/>
              <a:t>Rire</a:t>
            </a:r>
          </a:p>
          <a:p>
            <a:r>
              <a:rPr lang="fr-FR" dirty="0" err="1"/>
              <a:t>Müde</a:t>
            </a:r>
            <a:r>
              <a:rPr lang="fr-FR" dirty="0"/>
              <a:t> sein</a:t>
            </a:r>
          </a:p>
          <a:p>
            <a:pPr lvl="1"/>
            <a:r>
              <a:rPr lang="fr-FR" dirty="0"/>
              <a:t>Être </a:t>
            </a:r>
            <a:r>
              <a:rPr lang="fr-FR" dirty="0" err="1"/>
              <a:t>fatigué.e</a:t>
            </a:r>
            <a:endParaRPr lang="fr-FR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C27B5D1E-4EB5-8952-C0EC-846310187F5E}"/>
              </a:ext>
            </a:extLst>
          </p:cNvPr>
          <p:cNvSpPr txBox="1">
            <a:spLocks/>
          </p:cNvSpPr>
          <p:nvPr/>
        </p:nvSpPr>
        <p:spPr>
          <a:xfrm>
            <a:off x="7048768" y="2214694"/>
            <a:ext cx="4603540" cy="456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Schlafen</a:t>
            </a:r>
            <a:r>
              <a:rPr lang="fr-FR" dirty="0"/>
              <a:t> </a:t>
            </a:r>
            <a:r>
              <a:rPr lang="fr-FR" dirty="0" err="1"/>
              <a:t>gehen</a:t>
            </a:r>
            <a:endParaRPr lang="fr-FR" dirty="0"/>
          </a:p>
          <a:p>
            <a:pPr lvl="1"/>
            <a:r>
              <a:rPr lang="fr-FR" dirty="0"/>
              <a:t>Aller se coucher</a:t>
            </a:r>
          </a:p>
          <a:p>
            <a:r>
              <a:rPr lang="fr-FR" dirty="0" err="1"/>
              <a:t>Ein</a:t>
            </a:r>
            <a:r>
              <a:rPr lang="fr-FR" dirty="0"/>
              <a:t> </a:t>
            </a:r>
            <a:r>
              <a:rPr lang="fr-FR" dirty="0" err="1"/>
              <a:t>Märchen</a:t>
            </a:r>
            <a:r>
              <a:rPr lang="fr-FR" dirty="0"/>
              <a:t> </a:t>
            </a:r>
            <a:r>
              <a:rPr lang="fr-FR" dirty="0" err="1"/>
              <a:t>vorlesen</a:t>
            </a:r>
            <a:endParaRPr lang="fr-FR" dirty="0"/>
          </a:p>
          <a:p>
            <a:pPr lvl="1"/>
            <a:r>
              <a:rPr lang="fr-FR" dirty="0"/>
              <a:t>lire un conte de fées</a:t>
            </a:r>
          </a:p>
          <a:p>
            <a:r>
              <a:rPr lang="fr-FR" dirty="0" err="1"/>
              <a:t>Wäsche</a:t>
            </a:r>
            <a:r>
              <a:rPr lang="fr-FR" dirty="0"/>
              <a:t> </a:t>
            </a:r>
            <a:r>
              <a:rPr lang="fr-FR" dirty="0" err="1"/>
              <a:t>waschen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aufhängen</a:t>
            </a:r>
            <a:endParaRPr lang="fr-FR" dirty="0"/>
          </a:p>
          <a:p>
            <a:pPr lvl="1"/>
            <a:r>
              <a:rPr lang="fr-FR" dirty="0"/>
              <a:t>Laver et étendre le linge</a:t>
            </a:r>
          </a:p>
          <a:p>
            <a:r>
              <a:rPr lang="fr-FR" dirty="0" err="1"/>
              <a:t>Zu</a:t>
            </a:r>
            <a:r>
              <a:rPr lang="fr-FR" dirty="0"/>
              <a:t> </a:t>
            </a:r>
            <a:r>
              <a:rPr lang="fr-FR" dirty="0" err="1"/>
              <a:t>spät</a:t>
            </a:r>
            <a:r>
              <a:rPr lang="fr-FR" dirty="0"/>
              <a:t> </a:t>
            </a:r>
            <a:r>
              <a:rPr lang="fr-FR" dirty="0" err="1"/>
              <a:t>kommen</a:t>
            </a:r>
            <a:endParaRPr lang="fr-FR" dirty="0"/>
          </a:p>
          <a:p>
            <a:pPr lvl="1"/>
            <a:r>
              <a:rPr lang="fr-FR" dirty="0"/>
              <a:t>Arriver en retard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streiten</a:t>
            </a:r>
            <a:endParaRPr lang="fr-FR" dirty="0"/>
          </a:p>
          <a:p>
            <a:pPr lvl="1"/>
            <a:r>
              <a:rPr lang="fr-FR" dirty="0"/>
              <a:t>Se disputer</a:t>
            </a:r>
          </a:p>
          <a:p>
            <a:r>
              <a:rPr lang="fr-FR" dirty="0" err="1"/>
              <a:t>Spielen</a:t>
            </a:r>
            <a:endParaRPr lang="fr-FR" dirty="0"/>
          </a:p>
          <a:p>
            <a:pPr lvl="1"/>
            <a:r>
              <a:rPr lang="fr-FR" dirty="0"/>
              <a:t>jouer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07DD7D47-0A84-3906-0035-33E637975448}"/>
              </a:ext>
            </a:extLst>
          </p:cNvPr>
          <p:cNvSpPr txBox="1">
            <a:spLocks/>
          </p:cNvSpPr>
          <p:nvPr/>
        </p:nvSpPr>
        <p:spPr>
          <a:xfrm>
            <a:off x="2434365" y="1352025"/>
            <a:ext cx="8600304" cy="1280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Ein</a:t>
            </a:r>
            <a:r>
              <a:rPr lang="fr-FR" dirty="0"/>
              <a:t> </a:t>
            </a:r>
            <a:r>
              <a:rPr lang="fr-FR" dirty="0" err="1"/>
              <a:t>ganz</a:t>
            </a:r>
            <a:r>
              <a:rPr lang="fr-FR" dirty="0"/>
              <a:t> </a:t>
            </a:r>
            <a:r>
              <a:rPr lang="fr-FR" dirty="0" err="1"/>
              <a:t>normaler</a:t>
            </a:r>
            <a:r>
              <a:rPr lang="fr-FR" dirty="0"/>
              <a:t> Tag.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machen</a:t>
            </a:r>
            <a:r>
              <a:rPr lang="fr-FR" dirty="0"/>
              <a:t> die </a:t>
            </a:r>
            <a:r>
              <a:rPr lang="fr-FR" dirty="0" err="1"/>
              <a:t>Personen</a:t>
            </a:r>
            <a:r>
              <a:rPr lang="fr-FR" dirty="0"/>
              <a:t>? </a:t>
            </a:r>
            <a:r>
              <a:rPr lang="fr-FR" dirty="0" err="1"/>
              <a:t>Erzählen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Une journée tout à fait normale. Que font les personnes ? Racontez.</a:t>
            </a:r>
          </a:p>
        </p:txBody>
      </p:sp>
    </p:spTree>
    <p:extLst>
      <p:ext uri="{BB962C8B-B14F-4D97-AF65-F5344CB8AC3E}">
        <p14:creationId xmlns:p14="http://schemas.microsoft.com/office/powerpoint/2010/main" val="1996294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EAFC-C061-9D7B-332C-73A132C4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2513F-6FE9-7D64-63E6-2407E5896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45 / Bildleiste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200087-520D-0E1A-E273-FF9B4BA4D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5609"/>
            <a:ext cx="3987757" cy="5014607"/>
          </a:xfrm>
        </p:spPr>
        <p:txBody>
          <a:bodyPr>
            <a:normAutofit/>
          </a:bodyPr>
          <a:lstStyle/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ärgern</a:t>
            </a:r>
            <a:endParaRPr lang="fr-FR" dirty="0"/>
          </a:p>
          <a:p>
            <a:pPr lvl="1"/>
            <a:r>
              <a:rPr lang="fr-FR" dirty="0"/>
              <a:t>Se mettre en colère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beeilen</a:t>
            </a:r>
            <a:endParaRPr lang="fr-FR" dirty="0"/>
          </a:p>
          <a:p>
            <a:pPr lvl="1"/>
            <a:r>
              <a:rPr lang="fr-FR" dirty="0"/>
              <a:t>Se dépêcher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entschuldigen</a:t>
            </a:r>
            <a:endParaRPr lang="fr-FR" dirty="0"/>
          </a:p>
          <a:p>
            <a:pPr lvl="1"/>
            <a:r>
              <a:rPr lang="fr-FR" dirty="0"/>
              <a:t>S'excuser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freuen</a:t>
            </a:r>
            <a:endParaRPr lang="fr-FR" dirty="0"/>
          </a:p>
          <a:p>
            <a:pPr lvl="1"/>
            <a:r>
              <a:rPr lang="fr-FR" dirty="0"/>
              <a:t>Se réjouir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040C9389-BAE9-9C03-0262-8DCA2016365F}"/>
              </a:ext>
            </a:extLst>
          </p:cNvPr>
          <p:cNvSpPr txBox="1">
            <a:spLocks/>
          </p:cNvSpPr>
          <p:nvPr/>
        </p:nvSpPr>
        <p:spPr>
          <a:xfrm>
            <a:off x="7046912" y="1585609"/>
            <a:ext cx="3987757" cy="501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Sich</a:t>
            </a:r>
            <a:r>
              <a:rPr lang="fr-FR" dirty="0"/>
              <a:t> (</a:t>
            </a:r>
            <a:r>
              <a:rPr lang="fr-FR" dirty="0" err="1"/>
              <a:t>gut</a:t>
            </a:r>
            <a:r>
              <a:rPr lang="fr-FR" dirty="0"/>
              <a:t>) </a:t>
            </a:r>
            <a:r>
              <a:rPr lang="fr-FR" dirty="0" err="1"/>
              <a:t>fühlen</a:t>
            </a:r>
            <a:endParaRPr lang="fr-FR" dirty="0"/>
          </a:p>
          <a:p>
            <a:pPr lvl="1"/>
            <a:r>
              <a:rPr lang="fr-FR" dirty="0"/>
              <a:t>Se sentir (bien)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streiten</a:t>
            </a:r>
            <a:endParaRPr lang="fr-FR" dirty="0"/>
          </a:p>
          <a:p>
            <a:pPr lvl="1"/>
            <a:r>
              <a:rPr lang="fr-FR" dirty="0"/>
              <a:t>Se disputer</a:t>
            </a:r>
          </a:p>
          <a:p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treffen</a:t>
            </a:r>
            <a:endParaRPr lang="fr-FR" dirty="0"/>
          </a:p>
          <a:p>
            <a:pPr lvl="1"/>
            <a:r>
              <a:rPr lang="fr-FR" dirty="0"/>
              <a:t>Se rencontrer / voir</a:t>
            </a:r>
          </a:p>
        </p:txBody>
      </p:sp>
    </p:spTree>
    <p:extLst>
      <p:ext uri="{BB962C8B-B14F-4D97-AF65-F5344CB8AC3E}">
        <p14:creationId xmlns:p14="http://schemas.microsoft.com/office/powerpoint/2010/main" val="153789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0BE84-90BB-8B9B-FE77-C527BF16D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67F8C3-EDF1-A8CC-B4C9-6E5ACDC1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4. </a:t>
            </a:r>
            <a:r>
              <a:rPr lang="de-AT" dirty="0">
                <a:solidFill>
                  <a:srgbClr val="FF0000"/>
                </a:solidFill>
              </a:rPr>
              <a:t>Ist dein Alltag auch stressig?</a:t>
            </a:r>
            <a:br>
              <a:rPr lang="de-AT" dirty="0">
                <a:solidFill>
                  <a:srgbClr val="FF0000"/>
                </a:solidFill>
              </a:rPr>
            </a:br>
            <a:r>
              <a:rPr lang="de-AT" altLang="de-DE" sz="3600" dirty="0">
                <a:solidFill>
                  <a:srgbClr val="FF0000"/>
                </a:solidFill>
                <a:latin typeface="Cambria" panose="02040503050406030204" pitchFamily="18" charset="0"/>
              </a:rPr>
              <a:t>Seite 45 / Übung 5a, 5b &amp; 5c</a:t>
            </a:r>
            <a:endParaRPr lang="de-AT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E49306-F7D3-F87D-0CB6-C4F966FCA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695" y="1855976"/>
            <a:ext cx="8915400" cy="46368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5a: Was passt zusammen? </a:t>
            </a:r>
            <a:r>
              <a:rPr lang="de-AT" u="sng" dirty="0"/>
              <a:t>Lesen</a:t>
            </a:r>
            <a:r>
              <a:rPr lang="de-AT" dirty="0"/>
              <a:t> Sie die E-Mail und verbinden Sie. Die Bildleiste hilft.</a:t>
            </a:r>
          </a:p>
          <a:p>
            <a:pPr lvl="1"/>
            <a:r>
              <a:rPr lang="fr-FR" dirty="0"/>
              <a:t>Lisez le courriel et relier. La barre d'images vous aide.</a:t>
            </a:r>
          </a:p>
          <a:p>
            <a:pPr lvl="1"/>
            <a:endParaRPr lang="fr-FR" dirty="0"/>
          </a:p>
          <a:p>
            <a:pPr lvl="1"/>
            <a:r>
              <a:rPr lang="fr-FR" dirty="0" err="1">
                <a:solidFill>
                  <a:schemeClr val="accent3"/>
                </a:solidFill>
              </a:rPr>
              <a:t>Ich</a:t>
            </a:r>
            <a:r>
              <a:rPr lang="fr-FR" dirty="0">
                <a:solidFill>
                  <a:schemeClr val="accent3"/>
                </a:solidFill>
              </a:rPr>
              <a:t> </a:t>
            </a:r>
            <a:r>
              <a:rPr lang="fr-FR" dirty="0" err="1">
                <a:solidFill>
                  <a:schemeClr val="accent3"/>
                </a:solidFill>
              </a:rPr>
              <a:t>fühle</a:t>
            </a:r>
            <a:r>
              <a:rPr lang="fr-FR" dirty="0">
                <a:solidFill>
                  <a:schemeClr val="accent3"/>
                </a:solidFill>
              </a:rPr>
              <a:t> </a:t>
            </a:r>
            <a:r>
              <a:rPr lang="fr-FR" dirty="0" err="1">
                <a:solidFill>
                  <a:schemeClr val="accent3"/>
                </a:solidFill>
              </a:rPr>
              <a:t>mich</a:t>
            </a:r>
            <a:r>
              <a:rPr lang="fr-FR" dirty="0">
                <a:solidFill>
                  <a:schemeClr val="accent3"/>
                </a:solidFill>
              </a:rPr>
              <a:t>: I </a:t>
            </a:r>
            <a:r>
              <a:rPr lang="fr-FR" dirty="0" err="1">
                <a:solidFill>
                  <a:schemeClr val="accent3"/>
                </a:solidFill>
              </a:rPr>
              <a:t>feel</a:t>
            </a:r>
            <a:r>
              <a:rPr lang="fr-FR" dirty="0">
                <a:solidFill>
                  <a:schemeClr val="accent3"/>
                </a:solidFill>
              </a:rPr>
              <a:t>; </a:t>
            </a:r>
            <a:r>
              <a:rPr lang="fr-FR" dirty="0" err="1">
                <a:solidFill>
                  <a:schemeClr val="accent3"/>
                </a:solidFill>
              </a:rPr>
              <a:t>Anstrengend</a:t>
            </a:r>
            <a:r>
              <a:rPr lang="fr-FR" dirty="0">
                <a:solidFill>
                  <a:schemeClr val="accent3"/>
                </a:solidFill>
              </a:rPr>
              <a:t>: pénible, fatigant, usant, éprouvant; </a:t>
            </a:r>
            <a:r>
              <a:rPr lang="fr-FR" dirty="0" err="1">
                <a:solidFill>
                  <a:schemeClr val="accent3"/>
                </a:solidFill>
              </a:rPr>
              <a:t>sich</a:t>
            </a:r>
            <a:r>
              <a:rPr lang="fr-FR" dirty="0">
                <a:solidFill>
                  <a:schemeClr val="accent3"/>
                </a:solidFill>
              </a:rPr>
              <a:t> </a:t>
            </a:r>
            <a:r>
              <a:rPr lang="fr-FR" dirty="0" err="1">
                <a:solidFill>
                  <a:schemeClr val="accent3"/>
                </a:solidFill>
              </a:rPr>
              <a:t>treffen</a:t>
            </a:r>
            <a:r>
              <a:rPr lang="fr-FR" dirty="0">
                <a:solidFill>
                  <a:schemeClr val="accent3"/>
                </a:solidFill>
              </a:rPr>
              <a:t>: se rencontrer</a:t>
            </a:r>
            <a:endParaRPr lang="de-AT" dirty="0">
              <a:solidFill>
                <a:schemeClr val="accent3"/>
              </a:solidFill>
            </a:endParaRPr>
          </a:p>
          <a:p>
            <a:r>
              <a:rPr lang="de-AT" dirty="0"/>
              <a:t>5b: Reflexive Verben. Unterstreichen Sie die Reflexivpronomen in 5a und ergänzen Sie.</a:t>
            </a:r>
          </a:p>
          <a:p>
            <a:pPr lvl="1"/>
            <a:r>
              <a:rPr lang="fr-FR" dirty="0"/>
              <a:t>Verbes réflexifs. Soulignez les pronoms réfléchis dans 5a et complétez.</a:t>
            </a:r>
            <a:endParaRPr lang="de-AT" dirty="0"/>
          </a:p>
          <a:p>
            <a:r>
              <a:rPr lang="de-AT" dirty="0"/>
              <a:t>5c: Schreiben Sie die Zeilen 3–5 in 5a im </a:t>
            </a:r>
            <a:r>
              <a:rPr lang="de-AT" u="sng" dirty="0"/>
              <a:t>Perfekt</a:t>
            </a:r>
            <a:r>
              <a:rPr lang="de-AT" dirty="0"/>
              <a:t>?</a:t>
            </a:r>
          </a:p>
          <a:p>
            <a:pPr lvl="1"/>
            <a:r>
              <a:rPr lang="fr-FR" dirty="0"/>
              <a:t>Réécrivez les lignes 3 à 5 de 5a au parfait 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75064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BA01E-3384-BA92-9772-733B43E67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7BE1A-6252-AA85-D05E-0A3055ED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Dialog: Partner: was machst du morgens/ abends/ heute? 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C3FE7F-4334-7EDB-32FA-E1C57A678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7973" y="2266743"/>
            <a:ext cx="8996905" cy="4226132"/>
          </a:xfrm>
        </p:spPr>
        <p:txBody>
          <a:bodyPr>
            <a:normAutofit/>
          </a:bodyPr>
          <a:lstStyle/>
          <a:p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wasche</a:t>
            </a:r>
            <a:r>
              <a:rPr lang="fr-FR" dirty="0"/>
              <a:t> </a:t>
            </a:r>
            <a:r>
              <a:rPr lang="fr-FR" dirty="0" err="1"/>
              <a:t>mich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ziehe</a:t>
            </a:r>
            <a:r>
              <a:rPr lang="fr-FR" dirty="0"/>
              <a:t> </a:t>
            </a:r>
            <a:r>
              <a:rPr lang="fr-FR" dirty="0" err="1"/>
              <a:t>mich</a:t>
            </a:r>
            <a:r>
              <a:rPr lang="fr-FR" dirty="0"/>
              <a:t> an.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rasiere</a:t>
            </a:r>
            <a:r>
              <a:rPr lang="fr-FR" dirty="0"/>
              <a:t> </a:t>
            </a:r>
            <a:r>
              <a:rPr lang="fr-FR" dirty="0" err="1"/>
              <a:t>mich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kämme</a:t>
            </a:r>
            <a:r>
              <a:rPr lang="fr-FR" dirty="0"/>
              <a:t> </a:t>
            </a:r>
            <a:r>
              <a:rPr lang="fr-FR" dirty="0" err="1"/>
              <a:t>mich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frühstücke</a:t>
            </a:r>
            <a:r>
              <a:rPr lang="fr-FR" dirty="0"/>
              <a:t> </a:t>
            </a:r>
            <a:r>
              <a:rPr lang="fr-FR" dirty="0" err="1"/>
              <a:t>Brot</a:t>
            </a:r>
            <a:r>
              <a:rPr lang="fr-FR" dirty="0"/>
              <a:t> mit Nutella.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dusche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sehen</a:t>
            </a:r>
            <a:r>
              <a:rPr lang="fr-FR" dirty="0"/>
              <a:t> </a:t>
            </a:r>
            <a:r>
              <a:rPr lang="fr-FR" dirty="0" err="1"/>
              <a:t>einen</a:t>
            </a:r>
            <a:r>
              <a:rPr lang="fr-FR" dirty="0"/>
              <a:t> Film.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telefoniere</a:t>
            </a:r>
            <a:r>
              <a:rPr lang="fr-FR" dirty="0"/>
              <a:t> mit </a:t>
            </a:r>
            <a:r>
              <a:rPr lang="fr-FR" dirty="0" err="1"/>
              <a:t>meiner</a:t>
            </a:r>
            <a:r>
              <a:rPr lang="fr-FR" dirty="0"/>
              <a:t> </a:t>
            </a:r>
            <a:r>
              <a:rPr lang="fr-FR" dirty="0" err="1"/>
              <a:t>Familie</a:t>
            </a:r>
            <a:r>
              <a:rPr lang="fr-FR" dirty="0"/>
              <a:t>. </a:t>
            </a:r>
          </a:p>
          <a:p>
            <a:r>
              <a:rPr lang="fr-FR" dirty="0" err="1"/>
              <a:t>Abends</a:t>
            </a:r>
            <a:r>
              <a:rPr lang="fr-FR" dirty="0"/>
              <a:t> </a:t>
            </a:r>
            <a:r>
              <a:rPr lang="fr-FR" dirty="0" err="1"/>
              <a:t>studier</a:t>
            </a:r>
            <a:r>
              <a:rPr lang="fr-FR" b="1" dirty="0" err="1"/>
              <a:t>e</a:t>
            </a:r>
            <a:r>
              <a:rPr lang="fr-FR" b="1" dirty="0"/>
              <a:t> </a:t>
            </a:r>
            <a:r>
              <a:rPr lang="fr-FR" dirty="0" err="1"/>
              <a:t>ich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koche</a:t>
            </a:r>
            <a:r>
              <a:rPr lang="fr-FR" dirty="0"/>
              <a:t>.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gehe</a:t>
            </a:r>
            <a:r>
              <a:rPr lang="fr-FR" dirty="0"/>
              <a:t> an der </a:t>
            </a:r>
            <a:r>
              <a:rPr lang="fr-FR" dirty="0" err="1"/>
              <a:t>Universität</a:t>
            </a:r>
            <a:r>
              <a:rPr lang="fr-FR" dirty="0"/>
              <a:t>. </a:t>
            </a:r>
          </a:p>
          <a:p>
            <a:endParaRPr lang="fr-FR" dirty="0"/>
          </a:p>
          <a:p>
            <a:endParaRPr lang="fr-FR" dirty="0"/>
          </a:p>
          <a:p>
            <a:r>
              <a:rPr lang="fr-FR"/>
              <a:t>studieren≠arbeiten</a:t>
            </a:r>
            <a:endParaRPr lang="fr-FR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84DD31F0-C812-1538-4714-AFBB17384D6A}"/>
              </a:ext>
            </a:extLst>
          </p:cNvPr>
          <p:cNvSpPr txBox="1">
            <a:spLocks/>
          </p:cNvSpPr>
          <p:nvPr/>
        </p:nvSpPr>
        <p:spPr>
          <a:xfrm>
            <a:off x="838200" y="1481816"/>
            <a:ext cx="8600304" cy="1280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651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76C4D-4F65-CB7F-4294-189B60F0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5. Hausübung bis zur nächsten Stunde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3B175-F7BC-1F9E-470D-294CF3FE0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S’entraîner à l’oral à décrire sa journée au présent de l’indicatif. 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5 (44-53)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1.1 / 1.2 / 1.3 / 1.4 / 1.5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2.1 / 2.2 / 2.4 / 2.5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4.1 / 4.2 / </a:t>
            </a:r>
            <a:r>
              <a:rPr lang="fr-FR" dirty="0"/>
              <a:t>4.3</a:t>
            </a:r>
          </a:p>
          <a:p>
            <a:pPr lvl="1"/>
            <a:endParaRPr lang="fr-FR" dirty="0"/>
          </a:p>
          <a:p>
            <a:pPr lvl="1"/>
            <a:r>
              <a:rPr lang="fr-FR" dirty="0">
                <a:solidFill>
                  <a:schemeClr val="accent3"/>
                </a:solidFill>
              </a:rPr>
              <a:t>5.2 / 5.3 chapitre 5 </a:t>
            </a:r>
          </a:p>
          <a:p>
            <a:pPr lvl="1"/>
            <a:r>
              <a:rPr lang="fr-FR" dirty="0">
                <a:solidFill>
                  <a:schemeClr val="accent3"/>
                </a:solidFill>
              </a:rPr>
              <a:t>1.1 1.4 chapitre 6</a:t>
            </a:r>
          </a:p>
          <a:p>
            <a:pPr lvl="1"/>
            <a:endParaRPr lang="fr-FR" dirty="0"/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5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5.</a:t>
            </a:r>
          </a:p>
        </p:txBody>
      </p:sp>
    </p:spTree>
    <p:extLst>
      <p:ext uri="{BB962C8B-B14F-4D97-AF65-F5344CB8AC3E}">
        <p14:creationId xmlns:p14="http://schemas.microsoft.com/office/powerpoint/2010/main" val="3799263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BEF11-AEBE-BECD-A468-06F40C45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355" y="2467502"/>
            <a:ext cx="8911687" cy="166189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Vielen Dank für Ihre Aufmerksamkeit!</a:t>
            </a:r>
            <a:br>
              <a:rPr lang="de-AT" dirty="0"/>
            </a:br>
            <a:br>
              <a:rPr lang="de-AT" dirty="0"/>
            </a:br>
            <a:r>
              <a:rPr lang="de-AT" dirty="0"/>
              <a:t>Ich wünsche Ihnen eine schöne Woche!</a:t>
            </a:r>
          </a:p>
        </p:txBody>
      </p:sp>
    </p:spTree>
    <p:extLst>
      <p:ext uri="{BB962C8B-B14F-4D97-AF65-F5344CB8AC3E}">
        <p14:creationId xmlns:p14="http://schemas.microsoft.com/office/powerpoint/2010/main" val="38312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B834A-AE8D-BE6E-AD26-554BCCC67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8A5CD-EB0E-E9B8-3FA5-8AB642706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dirty="0"/>
              <a:t>Wiederholen und lernen Sie: Kursbuch, Seite 37</a:t>
            </a:r>
          </a:p>
          <a:p>
            <a:pPr lvl="1"/>
            <a:r>
              <a:rPr lang="fr-FR" dirty="0"/>
              <a:t>Révisez et apprenez : livre de cours, page 37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4 (34-43)</a:t>
            </a:r>
          </a:p>
          <a:p>
            <a:pPr lvl="1"/>
            <a:r>
              <a:rPr lang="fr-FR" dirty="0"/>
              <a:t>1.1</a:t>
            </a:r>
          </a:p>
          <a:p>
            <a:pPr lvl="1"/>
            <a:r>
              <a:rPr lang="fr-FR" dirty="0"/>
              <a:t>2.1 / 2.2</a:t>
            </a:r>
          </a:p>
          <a:p>
            <a:pPr lvl="1"/>
            <a:r>
              <a:rPr lang="fr-FR" dirty="0"/>
              <a:t>3</a:t>
            </a:r>
          </a:p>
          <a:p>
            <a:pPr lvl="1"/>
            <a:r>
              <a:rPr lang="fr-FR" dirty="0"/>
              <a:t>4.1</a:t>
            </a:r>
          </a:p>
          <a:p>
            <a:pPr lvl="1"/>
            <a:r>
              <a:rPr lang="fr-FR" dirty="0"/>
              <a:t>5.1 / 5.2 / 5.3 / 5.4</a:t>
            </a:r>
          </a:p>
          <a:p>
            <a:pPr lvl="1"/>
            <a:r>
              <a:rPr lang="fr-FR" dirty="0"/>
              <a:t>6.1 / 6.2 / 6.3 / 6.4</a:t>
            </a:r>
          </a:p>
          <a:p>
            <a:pPr lvl="1"/>
            <a:r>
              <a:rPr lang="fr-FR" dirty="0"/>
              <a:t>7.1 / 7.2 </a:t>
            </a:r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4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4.</a:t>
            </a:r>
          </a:p>
        </p:txBody>
      </p:sp>
    </p:spTree>
    <p:extLst>
      <p:ext uri="{BB962C8B-B14F-4D97-AF65-F5344CB8AC3E}">
        <p14:creationId xmlns:p14="http://schemas.microsoft.com/office/powerpoint/2010/main" val="113237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BDBFE-98B7-F38F-F0F6-B2855A91C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383"/>
            <a:ext cx="10515600" cy="2355773"/>
          </a:xfrm>
        </p:spPr>
        <p:txBody>
          <a:bodyPr>
            <a:normAutofit fontScale="90000"/>
          </a:bodyPr>
          <a:lstStyle/>
          <a:p>
            <a:r>
              <a:rPr lang="de-AT" b="1" dirty="0">
                <a:solidFill>
                  <a:srgbClr val="FF0000"/>
                </a:solidFill>
              </a:rPr>
              <a:t>Kapitel 5 : Alltag oder Wahnsinn?</a:t>
            </a:r>
            <a:br>
              <a:rPr lang="de-AT" b="1" dirty="0">
                <a:solidFill>
                  <a:srgbClr val="FF0000"/>
                </a:solidFill>
              </a:rPr>
            </a:br>
            <a:r>
              <a:rPr lang="de-AT" b="1" dirty="0">
                <a:solidFill>
                  <a:srgbClr val="FF0000"/>
                </a:solidFill>
              </a:rPr>
              <a:t>S. 42 </a:t>
            </a:r>
            <a:br>
              <a:rPr lang="de-AT" b="1" dirty="0">
                <a:solidFill>
                  <a:srgbClr val="FF0000"/>
                </a:solidFill>
              </a:rPr>
            </a:br>
            <a:br>
              <a:rPr lang="de-AT" b="1" dirty="0">
                <a:solidFill>
                  <a:srgbClr val="FF0000"/>
                </a:solidFill>
              </a:rPr>
            </a:br>
            <a:br>
              <a:rPr lang="de-AT" b="1" dirty="0">
                <a:solidFill>
                  <a:srgbClr val="FF0000"/>
                </a:solidFill>
              </a:rPr>
            </a:br>
            <a:endParaRPr lang="de-AT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D163AD-9AAB-3F96-BFEA-FE72D569B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2906"/>
            <a:ext cx="9268522" cy="4270105"/>
          </a:xfrm>
        </p:spPr>
        <p:txBody>
          <a:bodyPr/>
          <a:lstStyle/>
          <a:p>
            <a:r>
              <a:rPr lang="de-AT" dirty="0"/>
              <a:t>Vokabular: </a:t>
            </a:r>
          </a:p>
          <a:p>
            <a:r>
              <a:rPr lang="de-AT" b="1" dirty="0">
                <a:solidFill>
                  <a:srgbClr val="FF0000"/>
                </a:solidFill>
              </a:rPr>
              <a:t>der Alltag: </a:t>
            </a:r>
            <a:r>
              <a:rPr lang="de-AT" b="1" dirty="0" err="1">
                <a:solidFill>
                  <a:srgbClr val="FF0000"/>
                </a:solidFill>
              </a:rPr>
              <a:t>vie</a:t>
            </a:r>
            <a:r>
              <a:rPr lang="de-AT" b="1" dirty="0">
                <a:solidFill>
                  <a:srgbClr val="FF0000"/>
                </a:solidFill>
              </a:rPr>
              <a:t> </a:t>
            </a:r>
            <a:r>
              <a:rPr lang="de-AT" b="1" dirty="0" err="1">
                <a:solidFill>
                  <a:srgbClr val="FF0000"/>
                </a:solidFill>
              </a:rPr>
              <a:t>quotidienne</a:t>
            </a:r>
            <a:r>
              <a:rPr lang="de-AT" b="1" dirty="0">
                <a:solidFill>
                  <a:srgbClr val="FF0000"/>
                </a:solidFill>
              </a:rPr>
              <a:t>;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1799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38EC-902B-B650-DA74-DF37A253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Lies</a:t>
            </a:r>
            <a:r>
              <a:rPr lang="de-AT" dirty="0"/>
              <a:t> den Text “Praktische Apps für Ihren Alltag“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5EA39-A710-3686-400B-E1D87F85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40" y="2453077"/>
            <a:ext cx="8915400" cy="3777622"/>
          </a:xfrm>
        </p:spPr>
        <p:txBody>
          <a:bodyPr/>
          <a:lstStyle/>
          <a:p>
            <a:r>
              <a:rPr lang="de-AT" u="sng" dirty="0">
                <a:solidFill>
                  <a:schemeClr val="accent3"/>
                </a:solidFill>
              </a:rPr>
              <a:t>Neues Vokabular: </a:t>
            </a:r>
          </a:p>
          <a:p>
            <a:pPr marL="0" indent="0">
              <a:buNone/>
            </a:pPr>
            <a:r>
              <a:rPr lang="de-AT" dirty="0">
                <a:solidFill>
                  <a:schemeClr val="accent3"/>
                </a:solidFill>
              </a:rPr>
              <a:t>aus/wählen: </a:t>
            </a:r>
            <a:r>
              <a:rPr lang="de-AT" dirty="0" err="1">
                <a:solidFill>
                  <a:schemeClr val="accent3"/>
                </a:solidFill>
              </a:rPr>
              <a:t>choisir</a:t>
            </a:r>
            <a:r>
              <a:rPr lang="de-AT" dirty="0">
                <a:solidFill>
                  <a:schemeClr val="accent3"/>
                </a:solidFill>
              </a:rPr>
              <a:t>, </a:t>
            </a:r>
            <a:r>
              <a:rPr lang="de-AT" dirty="0" err="1">
                <a:solidFill>
                  <a:schemeClr val="accent3"/>
                </a:solidFill>
              </a:rPr>
              <a:t>sélectionner</a:t>
            </a:r>
            <a:r>
              <a:rPr lang="de-AT" dirty="0">
                <a:solidFill>
                  <a:schemeClr val="accent3"/>
                </a:solidFill>
              </a:rPr>
              <a:t> (</a:t>
            </a:r>
            <a:r>
              <a:rPr lang="de-AT" dirty="0" err="1">
                <a:solidFill>
                  <a:schemeClr val="accent3"/>
                </a:solidFill>
              </a:rPr>
              <a:t>racine</a:t>
            </a:r>
            <a:r>
              <a:rPr lang="de-AT" dirty="0">
                <a:solidFill>
                  <a:schemeClr val="accent3"/>
                </a:solidFill>
              </a:rPr>
              <a:t>: wählen: </a:t>
            </a:r>
            <a:r>
              <a:rPr lang="de-AT" dirty="0" err="1">
                <a:solidFill>
                  <a:schemeClr val="accent3"/>
                </a:solidFill>
              </a:rPr>
              <a:t>choisir</a:t>
            </a:r>
            <a:r>
              <a:rPr lang="de-AT" dirty="0">
                <a:solidFill>
                  <a:schemeClr val="accent3"/>
                </a:solidFill>
              </a:rPr>
              <a:t>, </a:t>
            </a:r>
            <a:r>
              <a:rPr lang="de-AT" dirty="0" err="1">
                <a:solidFill>
                  <a:schemeClr val="accent3"/>
                </a:solidFill>
              </a:rPr>
              <a:t>voter</a:t>
            </a:r>
            <a:r>
              <a:rPr lang="de-AT" dirty="0">
                <a:solidFill>
                  <a:schemeClr val="accent3"/>
                </a:solidFill>
              </a:rPr>
              <a:t>, </a:t>
            </a:r>
            <a:r>
              <a:rPr lang="de-AT" dirty="0" err="1">
                <a:solidFill>
                  <a:schemeClr val="accent3"/>
                </a:solidFill>
              </a:rPr>
              <a:t>élire</a:t>
            </a:r>
            <a:r>
              <a:rPr lang="de-AT" dirty="0">
                <a:solidFill>
                  <a:schemeClr val="accent3"/>
                </a:solidFill>
              </a:rPr>
              <a:t>); in der Nähe: </a:t>
            </a:r>
            <a:r>
              <a:rPr lang="de-AT" dirty="0" err="1">
                <a:solidFill>
                  <a:schemeClr val="accent3"/>
                </a:solidFill>
              </a:rPr>
              <a:t>dans</a:t>
            </a:r>
            <a:r>
              <a:rPr lang="de-AT" dirty="0">
                <a:solidFill>
                  <a:schemeClr val="accent3"/>
                </a:solidFill>
              </a:rPr>
              <a:t> </a:t>
            </a:r>
            <a:r>
              <a:rPr lang="de-AT" dirty="0" err="1">
                <a:solidFill>
                  <a:schemeClr val="accent3"/>
                </a:solidFill>
              </a:rPr>
              <a:t>les</a:t>
            </a:r>
            <a:r>
              <a:rPr lang="de-AT" dirty="0">
                <a:solidFill>
                  <a:schemeClr val="accent3"/>
                </a:solidFill>
              </a:rPr>
              <a:t> </a:t>
            </a:r>
            <a:r>
              <a:rPr lang="de-AT" dirty="0" err="1">
                <a:solidFill>
                  <a:schemeClr val="accent3"/>
                </a:solidFill>
              </a:rPr>
              <a:t>environs</a:t>
            </a:r>
            <a:r>
              <a:rPr lang="de-AT" dirty="0">
                <a:solidFill>
                  <a:schemeClr val="accent3"/>
                </a:solidFill>
              </a:rPr>
              <a:t>/</a:t>
            </a:r>
            <a:r>
              <a:rPr lang="de-AT" dirty="0" err="1">
                <a:solidFill>
                  <a:schemeClr val="accent3"/>
                </a:solidFill>
              </a:rPr>
              <a:t>dans</a:t>
            </a:r>
            <a:r>
              <a:rPr lang="de-AT" dirty="0">
                <a:solidFill>
                  <a:schemeClr val="accent3"/>
                </a:solidFill>
              </a:rPr>
              <a:t> le </a:t>
            </a:r>
            <a:r>
              <a:rPr lang="de-AT" dirty="0" err="1">
                <a:solidFill>
                  <a:schemeClr val="accent3"/>
                </a:solidFill>
              </a:rPr>
              <a:t>coin</a:t>
            </a:r>
            <a:r>
              <a:rPr lang="de-AT" dirty="0">
                <a:solidFill>
                  <a:schemeClr val="accent3"/>
                </a:solidFill>
              </a:rPr>
              <a:t>; gemeinsam: </a:t>
            </a:r>
            <a:r>
              <a:rPr lang="de-AT" dirty="0" err="1">
                <a:solidFill>
                  <a:schemeClr val="accent3"/>
                </a:solidFill>
              </a:rPr>
              <a:t>ensemble</a:t>
            </a:r>
            <a:r>
              <a:rPr lang="de-AT" dirty="0">
                <a:solidFill>
                  <a:schemeClr val="accent3"/>
                </a:solidFill>
              </a:rPr>
              <a:t>; leicht: </a:t>
            </a:r>
            <a:r>
              <a:rPr lang="de-AT" dirty="0" err="1">
                <a:solidFill>
                  <a:schemeClr val="accent3"/>
                </a:solidFill>
              </a:rPr>
              <a:t>léger</a:t>
            </a:r>
            <a:r>
              <a:rPr lang="de-AT" dirty="0">
                <a:solidFill>
                  <a:schemeClr val="accent3"/>
                </a:solidFill>
              </a:rPr>
              <a:t> (</a:t>
            </a:r>
            <a:r>
              <a:rPr lang="de-AT" dirty="0" err="1">
                <a:solidFill>
                  <a:schemeClr val="accent3"/>
                </a:solidFill>
              </a:rPr>
              <a:t>ici</a:t>
            </a:r>
            <a:r>
              <a:rPr lang="de-AT" dirty="0">
                <a:solidFill>
                  <a:schemeClr val="accent3"/>
                </a:solidFill>
              </a:rPr>
              <a:t>, </a:t>
            </a:r>
            <a:r>
              <a:rPr lang="de-AT" dirty="0" err="1">
                <a:solidFill>
                  <a:schemeClr val="accent3"/>
                </a:solidFill>
              </a:rPr>
              <a:t>léger</a:t>
            </a:r>
            <a:r>
              <a:rPr lang="de-AT" dirty="0">
                <a:solidFill>
                  <a:schemeClr val="accent3"/>
                </a:solidFill>
              </a:rPr>
              <a:t> au sens de simple); der Termin (</a:t>
            </a:r>
            <a:r>
              <a:rPr lang="de-AT" dirty="0" err="1">
                <a:solidFill>
                  <a:schemeClr val="accent3"/>
                </a:solidFill>
              </a:rPr>
              <a:t>e</a:t>
            </a:r>
            <a:r>
              <a:rPr lang="de-AT" dirty="0">
                <a:solidFill>
                  <a:schemeClr val="accent3"/>
                </a:solidFill>
              </a:rPr>
              <a:t>): le </a:t>
            </a:r>
            <a:r>
              <a:rPr lang="de-AT" dirty="0" err="1">
                <a:solidFill>
                  <a:schemeClr val="accent3"/>
                </a:solidFill>
              </a:rPr>
              <a:t>rendez</a:t>
            </a:r>
            <a:r>
              <a:rPr lang="de-AT" dirty="0">
                <a:solidFill>
                  <a:schemeClr val="accent3"/>
                </a:solidFill>
              </a:rPr>
              <a:t> </a:t>
            </a:r>
            <a:r>
              <a:rPr lang="de-AT" dirty="0" err="1">
                <a:solidFill>
                  <a:schemeClr val="accent3"/>
                </a:solidFill>
              </a:rPr>
              <a:t>vous</a:t>
            </a:r>
            <a:r>
              <a:rPr lang="de-AT" dirty="0">
                <a:solidFill>
                  <a:schemeClr val="accent3"/>
                </a:solidFill>
              </a:rPr>
              <a:t>; vor/stellen: </a:t>
            </a:r>
            <a:r>
              <a:rPr lang="de-AT" dirty="0" err="1">
                <a:solidFill>
                  <a:schemeClr val="accent3"/>
                </a:solidFill>
              </a:rPr>
              <a:t>présenter</a:t>
            </a:r>
            <a:r>
              <a:rPr lang="de-AT" dirty="0">
                <a:solidFill>
                  <a:schemeClr val="accent3"/>
                </a:solidFill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42497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5C2F4-861F-AA09-6D67-21795F71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1547DC-A95E-4A49-FCB7-A03772127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1.b. </a:t>
            </a:r>
          </a:p>
          <a:p>
            <a:r>
              <a:rPr lang="de-DE" i="1" dirty="0">
                <a:solidFill>
                  <a:schemeClr val="accent1"/>
                </a:solidFill>
              </a:rPr>
              <a:t>Mit der App…. (</a:t>
            </a:r>
            <a:r>
              <a:rPr lang="de-DE" dirty="0">
                <a:solidFill>
                  <a:schemeClr val="accent1"/>
                </a:solidFill>
              </a:rPr>
              <a:t>Doodle) kann man (Termine koordinieren). </a:t>
            </a:r>
          </a:p>
          <a:p>
            <a:endParaRPr lang="de-DE" dirty="0"/>
          </a:p>
          <a:p>
            <a:r>
              <a:rPr lang="de-DE" i="1" dirty="0">
                <a:solidFill>
                  <a:schemeClr val="accent1"/>
                </a:solidFill>
              </a:rPr>
              <a:t>Mit der App Morning </a:t>
            </a:r>
            <a:r>
              <a:rPr lang="de-DE" dirty="0">
                <a:solidFill>
                  <a:schemeClr val="accent1"/>
                </a:solidFill>
              </a:rPr>
              <a:t>kann man sich über das Wetter informieren. </a:t>
            </a:r>
            <a:endParaRPr lang="de-DE" dirty="0"/>
          </a:p>
          <a:p>
            <a:endParaRPr lang="de-DE" dirty="0"/>
          </a:p>
          <a:p>
            <a:r>
              <a:rPr lang="de-DE" i="1" dirty="0">
                <a:solidFill>
                  <a:schemeClr val="accent1"/>
                </a:solidFill>
              </a:rPr>
              <a:t>Mit der App </a:t>
            </a:r>
            <a:r>
              <a:rPr lang="de-DE" dirty="0">
                <a:solidFill>
                  <a:schemeClr val="accent1"/>
                </a:solidFill>
              </a:rPr>
              <a:t>Doodle kann man mit freunden Termine planen.  </a:t>
            </a:r>
          </a:p>
          <a:p>
            <a:endParaRPr lang="de-DE" dirty="0"/>
          </a:p>
          <a:p>
            <a:r>
              <a:rPr lang="de-DE" dirty="0"/>
              <a:t>Die Haltestelle (</a:t>
            </a:r>
            <a:r>
              <a:rPr lang="de-DE" dirty="0" err="1"/>
              <a:t>n</a:t>
            </a:r>
            <a:r>
              <a:rPr lang="de-DE" dirty="0"/>
              <a:t>): </a:t>
            </a:r>
            <a:r>
              <a:rPr lang="de-DE" dirty="0" err="1"/>
              <a:t>arrêt</a:t>
            </a:r>
            <a:r>
              <a:rPr lang="de-DE" dirty="0"/>
              <a:t>; die Aufgabe: </a:t>
            </a:r>
            <a:r>
              <a:rPr lang="de-DE" dirty="0" err="1"/>
              <a:t>devoir</a:t>
            </a:r>
            <a:r>
              <a:rPr lang="de-DE" dirty="0"/>
              <a:t>, </a:t>
            </a:r>
            <a:r>
              <a:rPr lang="de-DE" dirty="0" err="1"/>
              <a:t>mission</a:t>
            </a:r>
            <a:r>
              <a:rPr lang="de-DE" dirty="0"/>
              <a:t>, </a:t>
            </a:r>
            <a:r>
              <a:rPr lang="de-DE" dirty="0" err="1"/>
              <a:t>tâche</a:t>
            </a:r>
            <a:r>
              <a:rPr lang="de-DE" dirty="0"/>
              <a:t>; </a:t>
            </a:r>
            <a:r>
              <a:rPr lang="de-DE" dirty="0" err="1"/>
              <a:t>tasks</a:t>
            </a:r>
            <a:endParaRPr lang="de-DE" dirty="0"/>
          </a:p>
          <a:p>
            <a:r>
              <a:rPr lang="de-DE" dirty="0"/>
              <a:t>der Mund: </a:t>
            </a:r>
            <a:r>
              <a:rPr lang="de-DE" dirty="0" err="1"/>
              <a:t>mouth</a:t>
            </a:r>
            <a:r>
              <a:rPr lang="de-DE" dirty="0"/>
              <a:t> (mündlich: à </a:t>
            </a:r>
            <a:r>
              <a:rPr lang="de-DE" dirty="0" err="1"/>
              <a:t>l‘oral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304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2BC2A-9F07-77FE-730C-D37AE28F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Stress am Morgen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S.43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681338-8FBE-0A30-5119-29B2BE79C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Waschen: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wash</a:t>
            </a:r>
            <a:endParaRPr lang="de-DE" dirty="0"/>
          </a:p>
          <a:p>
            <a:r>
              <a:rPr lang="de-DE" dirty="0"/>
              <a:t>Ich wasche mich. Ich wasche meinen Pullover. 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Sich an/sehen: se </a:t>
            </a:r>
            <a:r>
              <a:rPr lang="de-DE" dirty="0" err="1"/>
              <a:t>regarder</a:t>
            </a:r>
            <a:r>
              <a:rPr lang="de-DE" dirty="0"/>
              <a:t> (</a:t>
            </a:r>
            <a:r>
              <a:rPr lang="de-DE" dirty="0" err="1"/>
              <a:t>sehen:voir</a:t>
            </a:r>
            <a:r>
              <a:rPr lang="de-DE" dirty="0"/>
              <a:t>)</a:t>
            </a:r>
          </a:p>
          <a:p>
            <a:r>
              <a:rPr lang="de-DE" dirty="0"/>
              <a:t>Der Spiegel: le </a:t>
            </a:r>
            <a:r>
              <a:rPr lang="de-DE" dirty="0" err="1"/>
              <a:t>miroir</a:t>
            </a:r>
            <a:endParaRPr lang="de-DE" dirty="0"/>
          </a:p>
          <a:p>
            <a:r>
              <a:rPr lang="de-DE" dirty="0"/>
              <a:t>Ich-Laut = en Alphabet </a:t>
            </a:r>
            <a:r>
              <a:rPr lang="de-DE" dirty="0" err="1"/>
              <a:t>phonétique</a:t>
            </a:r>
            <a:r>
              <a:rPr lang="de-DE" dirty="0"/>
              <a:t> international = [</a:t>
            </a:r>
            <a:r>
              <a:rPr lang="de-DE" dirty="0" err="1">
                <a:solidFill>
                  <a:srgbClr val="FF0000"/>
                </a:solidFill>
              </a:rPr>
              <a:t>ç</a:t>
            </a:r>
            <a:r>
              <a:rPr lang="de-DE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54686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B6FF4-073E-1093-BBFA-78965721F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9AAC17-4775-D7FA-DB41-32DABFF07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Ich beeile mich: je </a:t>
            </a:r>
            <a:r>
              <a:rPr lang="de-DE" dirty="0" err="1"/>
              <a:t>me</a:t>
            </a:r>
            <a:r>
              <a:rPr lang="de-DE" dirty="0"/>
              <a:t> presse</a:t>
            </a:r>
          </a:p>
          <a:p>
            <a:r>
              <a:rPr lang="de-DE" dirty="0"/>
              <a:t>Ich schminke mich. </a:t>
            </a:r>
          </a:p>
          <a:p>
            <a:r>
              <a:rPr lang="de-DE" dirty="0"/>
              <a:t>Ich </a:t>
            </a:r>
            <a:r>
              <a:rPr lang="de-DE" u="sng" dirty="0"/>
              <a:t>sehe</a:t>
            </a:r>
            <a:r>
              <a:rPr lang="de-DE" dirty="0"/>
              <a:t> mich im Spiegel </a:t>
            </a:r>
            <a:r>
              <a:rPr lang="de-DE" u="sng" dirty="0"/>
              <a:t>an</a:t>
            </a:r>
            <a:r>
              <a:rPr lang="de-DE" dirty="0"/>
              <a:t> </a:t>
            </a:r>
          </a:p>
          <a:p>
            <a:r>
              <a:rPr lang="de-DE" dirty="0"/>
              <a:t>Ich frühstücke </a:t>
            </a:r>
          </a:p>
          <a:p>
            <a:r>
              <a:rPr lang="de-DE" dirty="0"/>
              <a:t>Am Morgen </a:t>
            </a:r>
            <a:r>
              <a:rPr lang="de-DE" u="sng" dirty="0"/>
              <a:t>stehe</a:t>
            </a:r>
            <a:r>
              <a:rPr lang="de-DE" dirty="0"/>
              <a:t> (2)…. Auf. </a:t>
            </a:r>
          </a:p>
          <a:p>
            <a:r>
              <a:rPr lang="de-DE" dirty="0"/>
              <a:t>Dann </a:t>
            </a:r>
            <a:r>
              <a:rPr lang="de-DE" u="sng" dirty="0"/>
              <a:t>wasche</a:t>
            </a:r>
            <a:r>
              <a:rPr lang="de-DE" dirty="0"/>
              <a:t> (2) ich mich. </a:t>
            </a:r>
          </a:p>
          <a:p>
            <a:endParaRPr lang="de-DE" dirty="0"/>
          </a:p>
          <a:p>
            <a:r>
              <a:rPr lang="de-DE" dirty="0"/>
              <a:t>Das ist alles. </a:t>
            </a:r>
          </a:p>
        </p:txBody>
      </p:sp>
    </p:spTree>
    <p:extLst>
      <p:ext uri="{BB962C8B-B14F-4D97-AF65-F5344CB8AC3E}">
        <p14:creationId xmlns:p14="http://schemas.microsoft.com/office/powerpoint/2010/main" val="1235858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60911-87E0-9CDD-D9E5-20804E68D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F584B-FF9B-A737-F8E6-E76640CB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42 / Übung 1a, 1b, 1c &amp; 1d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CBAE2-06EA-0210-8D91-EE39E9C59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9764"/>
            <a:ext cx="8915400" cy="4888819"/>
          </a:xfrm>
        </p:spPr>
        <p:txBody>
          <a:bodyPr>
            <a:normAutofit fontScale="85000" lnSpcReduction="10000"/>
          </a:bodyPr>
          <a:lstStyle/>
          <a:p>
            <a:r>
              <a:rPr lang="de-AT" dirty="0"/>
              <a:t>Lesen Sie den Text.</a:t>
            </a:r>
          </a:p>
          <a:p>
            <a:pPr lvl="1"/>
            <a:r>
              <a:rPr lang="de-AT" dirty="0" err="1"/>
              <a:t>Lisez</a:t>
            </a:r>
            <a:r>
              <a:rPr lang="de-AT" dirty="0"/>
              <a:t> le texte.</a:t>
            </a:r>
          </a:p>
          <a:p>
            <a:r>
              <a:rPr lang="de-AT" dirty="0"/>
              <a:t>1a: Was ist richtig?</a:t>
            </a:r>
          </a:p>
          <a:p>
            <a:pPr lvl="1"/>
            <a:r>
              <a:rPr lang="de-AT" dirty="0" err="1"/>
              <a:t>Qu'est-ce</a:t>
            </a:r>
            <a:r>
              <a:rPr lang="de-AT" dirty="0"/>
              <a:t> </a:t>
            </a:r>
            <a:r>
              <a:rPr lang="de-AT" dirty="0" err="1"/>
              <a:t>qui</a:t>
            </a:r>
            <a:r>
              <a:rPr lang="de-AT" dirty="0"/>
              <a:t> </a:t>
            </a:r>
            <a:r>
              <a:rPr lang="de-AT" dirty="0" err="1"/>
              <a:t>est</a:t>
            </a:r>
            <a:r>
              <a:rPr lang="de-AT" dirty="0"/>
              <a:t> </a:t>
            </a:r>
            <a:r>
              <a:rPr lang="de-AT" dirty="0" err="1"/>
              <a:t>correct</a:t>
            </a:r>
            <a:r>
              <a:rPr lang="de-AT" dirty="0"/>
              <a:t> ?</a:t>
            </a:r>
          </a:p>
          <a:p>
            <a:r>
              <a:rPr lang="de-AT" dirty="0"/>
              <a:t>1b: Mit welcher App kann man was machen? Ordnen Sie zu.</a:t>
            </a:r>
          </a:p>
          <a:p>
            <a:pPr lvl="1"/>
            <a:r>
              <a:rPr lang="fr-FR" dirty="0"/>
              <a:t>Avec quelle application peut-on faire quoi ? Faites des rapprochements.</a:t>
            </a:r>
          </a:p>
          <a:p>
            <a:pPr lvl="1"/>
            <a:endParaRPr lang="de-AT" dirty="0"/>
          </a:p>
          <a:p>
            <a:r>
              <a:rPr lang="de-AT" dirty="0"/>
              <a:t>1c: Präpositionen </a:t>
            </a:r>
            <a:r>
              <a:rPr lang="de-AT" i="1" dirty="0"/>
              <a:t>ab</a:t>
            </a:r>
            <a:r>
              <a:rPr lang="de-AT" dirty="0"/>
              <a:t>, </a:t>
            </a:r>
            <a:r>
              <a:rPr lang="de-AT" i="1" dirty="0"/>
              <a:t>bis</a:t>
            </a:r>
            <a:r>
              <a:rPr lang="de-AT" dirty="0"/>
              <a:t>, </a:t>
            </a:r>
            <a:r>
              <a:rPr lang="de-AT" i="1" dirty="0"/>
              <a:t>zwischen</a:t>
            </a:r>
            <a:r>
              <a:rPr lang="de-AT" dirty="0"/>
              <a:t>. Markieren Sie die Präpositionen im Text und ergänzen Sie den Grammatikkasten.</a:t>
            </a:r>
          </a:p>
          <a:p>
            <a:pPr lvl="1"/>
            <a:r>
              <a:rPr lang="fr-FR" dirty="0"/>
              <a:t>Prépositions </a:t>
            </a:r>
            <a:r>
              <a:rPr lang="fr-FR" i="1" dirty="0"/>
              <a:t>de</a:t>
            </a:r>
            <a:r>
              <a:rPr lang="fr-FR" dirty="0"/>
              <a:t>, </a:t>
            </a:r>
            <a:r>
              <a:rPr lang="fr-FR" i="1" dirty="0"/>
              <a:t>à</a:t>
            </a:r>
            <a:r>
              <a:rPr lang="fr-FR" dirty="0"/>
              <a:t>, </a:t>
            </a:r>
            <a:r>
              <a:rPr lang="fr-FR" i="1" dirty="0"/>
              <a:t>entre</a:t>
            </a:r>
            <a:r>
              <a:rPr lang="fr-FR" dirty="0"/>
              <a:t>. Marquez les prépositions dans le texte et complétez l'encadré grammatical.</a:t>
            </a:r>
            <a:endParaRPr lang="de-AT" dirty="0"/>
          </a:p>
          <a:p>
            <a:r>
              <a:rPr lang="de-AT" dirty="0"/>
              <a:t>1d: Finden Sie Fragen zu den Antworten. Fragen und antworten Sie.</a:t>
            </a:r>
          </a:p>
          <a:p>
            <a:pPr lvl="1"/>
            <a:r>
              <a:rPr lang="fr-FR" dirty="0"/>
              <a:t>Trouvez des questions sur les réponses. Posez des questions et répondez.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459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F68F11-7FBD-4A26-7C9D-B082FEF0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Ein ganz normaler Tag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834F23-1FA6-A479-2EDA-A8EFA77B8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Ganz (</a:t>
            </a:r>
            <a:r>
              <a:rPr lang="de-DE" dirty="0" err="1"/>
              <a:t>adv</a:t>
            </a:r>
            <a:r>
              <a:rPr lang="de-DE" dirty="0"/>
              <a:t>): </a:t>
            </a:r>
            <a:r>
              <a:rPr lang="de-DE" dirty="0" err="1"/>
              <a:t>tout</a:t>
            </a:r>
            <a:r>
              <a:rPr lang="de-DE" dirty="0"/>
              <a:t> à fait, </a:t>
            </a:r>
            <a:r>
              <a:rPr lang="de-DE" dirty="0" err="1"/>
              <a:t>entièrement</a:t>
            </a:r>
            <a:r>
              <a:rPr lang="de-DE" dirty="0"/>
              <a:t>, </a:t>
            </a:r>
            <a:r>
              <a:rPr lang="de-DE" dirty="0" err="1"/>
              <a:t>complètement</a:t>
            </a:r>
            <a:endParaRPr lang="de-DE" dirty="0"/>
          </a:p>
          <a:p>
            <a:endParaRPr lang="de-DE" dirty="0"/>
          </a:p>
          <a:p>
            <a:r>
              <a:rPr lang="de-DE" dirty="0"/>
              <a:t>Bild 1/ sie frühstücken. Der Vater macht Brot. Die Mutter hat es eilig (</a:t>
            </a:r>
            <a:r>
              <a:rPr lang="de-DE" dirty="0" err="1"/>
              <a:t>elle</a:t>
            </a:r>
            <a:r>
              <a:rPr lang="de-DE" dirty="0"/>
              <a:t>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pressée</a:t>
            </a:r>
            <a:r>
              <a:rPr lang="de-DE" dirty="0"/>
              <a:t>). Die Mutter trinkt Kaffee. </a:t>
            </a:r>
          </a:p>
          <a:p>
            <a:endParaRPr lang="de-DE" dirty="0"/>
          </a:p>
          <a:p>
            <a:r>
              <a:rPr lang="de-DE" dirty="0"/>
              <a:t>Bild 2: der Vater wäscht die Wäsche und </a:t>
            </a:r>
            <a:r>
              <a:rPr lang="de-DE" u="sng" dirty="0"/>
              <a:t>hängt</a:t>
            </a:r>
            <a:r>
              <a:rPr lang="de-DE" dirty="0"/>
              <a:t> sie </a:t>
            </a:r>
            <a:r>
              <a:rPr lang="de-DE" u="sng" dirty="0"/>
              <a:t>auf. </a:t>
            </a:r>
          </a:p>
          <a:p>
            <a:endParaRPr lang="de-DE" u="sng" dirty="0"/>
          </a:p>
          <a:p>
            <a:r>
              <a:rPr lang="de-DE" u="sng" dirty="0"/>
              <a:t>Bild 3: er bringt die Kinder ins Bett und er liest ein Märchen vor. Die Kinder sind müde. </a:t>
            </a:r>
          </a:p>
        </p:txBody>
      </p:sp>
    </p:spTree>
    <p:extLst>
      <p:ext uri="{BB962C8B-B14F-4D97-AF65-F5344CB8AC3E}">
        <p14:creationId xmlns:p14="http://schemas.microsoft.com/office/powerpoint/2010/main" val="40982320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1073</Words>
  <Application>Microsoft Macintosh PowerPoint</Application>
  <PresentationFormat>Grand écran</PresentationFormat>
  <Paragraphs>157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 Light</vt:lpstr>
      <vt:lpstr>Cambria</vt:lpstr>
      <vt:lpstr>Wingdings</vt:lpstr>
      <vt:lpstr>Thème Office</vt:lpstr>
      <vt:lpstr> Allemand débutant Niveau A2</vt:lpstr>
      <vt:lpstr>3. Hausübung vergleichen</vt:lpstr>
      <vt:lpstr>Kapitel 5 : Alltag oder Wahnsinn? S. 42    </vt:lpstr>
      <vt:lpstr>Lies den Text “Praktische Apps für Ihren Alltag“</vt:lpstr>
      <vt:lpstr>Présentation PowerPoint</vt:lpstr>
      <vt:lpstr>Stress am Morgen S.43</vt:lpstr>
      <vt:lpstr>Présentation PowerPoint</vt:lpstr>
      <vt:lpstr>4. Kursbuch: Seite 42 / Übung 1a, 1b, 1c &amp; 1d</vt:lpstr>
      <vt:lpstr>Ein ganz normaler Tag</vt:lpstr>
      <vt:lpstr>4. Kursbuch: Seite 43 / Bildleiste</vt:lpstr>
      <vt:lpstr>4. Kursbuch: Seite 44 / Übung 4a</vt:lpstr>
      <vt:lpstr>4. Kursbuch: Seite 45 / Bildleiste</vt:lpstr>
      <vt:lpstr>4. Ist dein Alltag auch stressig? Seite 45 / Übung 5a, 5b &amp; 5c</vt:lpstr>
      <vt:lpstr>4. Dialog: Partner: was machst du morgens/ abends/ heute? </vt:lpstr>
      <vt:lpstr>5. Hausübung bis zur nächsten Stunde</vt:lpstr>
      <vt:lpstr>Vielen Dank für Ihre Aufmerksamkeit!  Ich wünsche Ihnen eine schöne Woche!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StudentIn</dc:creator>
  <cp:lastModifiedBy>Thomas Deswarte</cp:lastModifiedBy>
  <cp:revision>21</cp:revision>
  <dcterms:created xsi:type="dcterms:W3CDTF">2024-09-11T12:37:36Z</dcterms:created>
  <dcterms:modified xsi:type="dcterms:W3CDTF">2025-11-27T12:59:55Z</dcterms:modified>
</cp:coreProperties>
</file>