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67" r:id="rId2"/>
    <p:sldId id="268" r:id="rId3"/>
    <p:sldId id="257" r:id="rId4"/>
    <p:sldId id="269" r:id="rId5"/>
    <p:sldId id="258" r:id="rId6"/>
    <p:sldId id="270" r:id="rId7"/>
    <p:sldId id="262" r:id="rId8"/>
    <p:sldId id="259" r:id="rId9"/>
    <p:sldId id="261" r:id="rId10"/>
    <p:sldId id="271" r:id="rId11"/>
    <p:sldId id="260" r:id="rId12"/>
    <p:sldId id="272" r:id="rId13"/>
    <p:sldId id="273" r:id="rId14"/>
    <p:sldId id="274" r:id="rId15"/>
    <p:sldId id="275" r:id="rId16"/>
    <p:sldId id="276" r:id="rId17"/>
    <p:sldId id="277" r:id="rId18"/>
    <p:sldId id="315" r:id="rId19"/>
    <p:sldId id="264" r:id="rId20"/>
    <p:sldId id="265" r:id="rId21"/>
    <p:sldId id="266" r:id="rId22"/>
  </p:sldIdLst>
  <p:sldSz cx="12192000" cy="6858000"/>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8ouakUa16rrmEEIrfh56aiUSj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37429-9C98-1547-AE5C-65E33206CD42}" v="24" dt="2025-09-17T14:15:57.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03"/>
    <p:restoredTop sz="94681"/>
  </p:normalViewPr>
  <p:slideViewPr>
    <p:cSldViewPr snapToGrid="0">
      <p:cViewPr varScale="1">
        <p:scale>
          <a:sx n="50" d="100"/>
          <a:sy n="50" d="100"/>
        </p:scale>
        <p:origin x="184" y="1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 Guill" userId="ce9169a2bc61f727" providerId="LiveId" clId="{9B7A7D54-BC91-5EB2-8D02-01D17B5122A6}"/>
    <pc:docChg chg="custSel addSld delSld modSld sldOrd">
      <pc:chgData name="Des Guill" userId="ce9169a2bc61f727" providerId="LiveId" clId="{9B7A7D54-BC91-5EB2-8D02-01D17B5122A6}" dt="2025-09-17T14:16:31.554" v="1139" actId="1076"/>
      <pc:docMkLst>
        <pc:docMk/>
      </pc:docMkLst>
      <pc:sldChg chg="del">
        <pc:chgData name="Des Guill" userId="ce9169a2bc61f727" providerId="LiveId" clId="{9B7A7D54-BC91-5EB2-8D02-01D17B5122A6}" dt="2025-09-08T09:25:33.662" v="1" actId="2696"/>
        <pc:sldMkLst>
          <pc:docMk/>
          <pc:sldMk cId="0" sldId="256"/>
        </pc:sldMkLst>
      </pc:sldChg>
      <pc:sldChg chg="modSp mod modNotes">
        <pc:chgData name="Des Guill" userId="ce9169a2bc61f727" providerId="LiveId" clId="{9B7A7D54-BC91-5EB2-8D02-01D17B5122A6}" dt="2025-09-17T13:54:01.517" v="382" actId="20577"/>
        <pc:sldMkLst>
          <pc:docMk/>
          <pc:sldMk cId="0" sldId="257"/>
        </pc:sldMkLst>
        <pc:spChg chg="mod">
          <ac:chgData name="Des Guill" userId="ce9169a2bc61f727" providerId="LiveId" clId="{9B7A7D54-BC91-5EB2-8D02-01D17B5122A6}" dt="2025-09-08T09:31:58.599" v="316" actId="20577"/>
          <ac:spMkLst>
            <pc:docMk/>
            <pc:sldMk cId="0" sldId="257"/>
            <ac:spMk id="175" creationId="{00000000-0000-0000-0000-000000000000}"/>
          </ac:spMkLst>
        </pc:spChg>
        <pc:spChg chg="mod">
          <ac:chgData name="Des Guill" userId="ce9169a2bc61f727" providerId="LiveId" clId="{9B7A7D54-BC91-5EB2-8D02-01D17B5122A6}" dt="2025-09-17T13:54:01.517" v="382" actId="20577"/>
          <ac:spMkLst>
            <pc:docMk/>
            <pc:sldMk cId="0" sldId="257"/>
            <ac:spMk id="176" creationId="{00000000-0000-0000-0000-000000000000}"/>
          </ac:spMkLst>
        </pc:spChg>
      </pc:sldChg>
      <pc:sldChg chg="delSp modSp mod modNotes">
        <pc:chgData name="Des Guill" userId="ce9169a2bc61f727" providerId="LiveId" clId="{9B7A7D54-BC91-5EB2-8D02-01D17B5122A6}" dt="2025-09-17T13:59:01.993" v="889"/>
        <pc:sldMkLst>
          <pc:docMk/>
          <pc:sldMk cId="0" sldId="258"/>
        </pc:sldMkLst>
        <pc:spChg chg="mod">
          <ac:chgData name="Des Guill" userId="ce9169a2bc61f727" providerId="LiveId" clId="{9B7A7D54-BC91-5EB2-8D02-01D17B5122A6}" dt="2025-09-17T13:56:40.901" v="739" actId="207"/>
          <ac:spMkLst>
            <pc:docMk/>
            <pc:sldMk cId="0" sldId="258"/>
            <ac:spMk id="181" creationId="{00000000-0000-0000-0000-000000000000}"/>
          </ac:spMkLst>
        </pc:spChg>
        <pc:spChg chg="mod">
          <ac:chgData name="Des Guill" userId="ce9169a2bc61f727" providerId="LiveId" clId="{9B7A7D54-BC91-5EB2-8D02-01D17B5122A6}" dt="2025-09-17T13:59:01.993" v="889"/>
          <ac:spMkLst>
            <pc:docMk/>
            <pc:sldMk cId="0" sldId="258"/>
            <ac:spMk id="182" creationId="{00000000-0000-0000-0000-000000000000}"/>
          </ac:spMkLst>
        </pc:spChg>
        <pc:picChg chg="del">
          <ac:chgData name="Des Guill" userId="ce9169a2bc61f727" providerId="LiveId" clId="{9B7A7D54-BC91-5EB2-8D02-01D17B5122A6}" dt="2025-09-17T13:54:07.711" v="383" actId="478"/>
          <ac:picMkLst>
            <pc:docMk/>
            <pc:sldMk cId="0" sldId="258"/>
            <ac:picMk id="183" creationId="{00000000-0000-0000-0000-000000000000}"/>
          </ac:picMkLst>
        </pc:picChg>
      </pc:sldChg>
      <pc:sldChg chg="modSp mod modNotes">
        <pc:chgData name="Des Guill" userId="ce9169a2bc61f727" providerId="LiveId" clId="{9B7A7D54-BC91-5EB2-8D02-01D17B5122A6}" dt="2025-09-17T14:08:47.191" v="927" actId="313"/>
        <pc:sldMkLst>
          <pc:docMk/>
          <pc:sldMk cId="0" sldId="259"/>
        </pc:sldMkLst>
        <pc:spChg chg="mod">
          <ac:chgData name="Des Guill" userId="ce9169a2bc61f727" providerId="LiveId" clId="{9B7A7D54-BC91-5EB2-8D02-01D17B5122A6}" dt="2025-09-17T14:08:47.191" v="927" actId="313"/>
          <ac:spMkLst>
            <pc:docMk/>
            <pc:sldMk cId="0" sldId="259"/>
            <ac:spMk id="188" creationId="{00000000-0000-0000-0000-000000000000}"/>
          </ac:spMkLst>
        </pc:spChg>
        <pc:spChg chg="mod">
          <ac:chgData name="Des Guill" userId="ce9169a2bc61f727" providerId="LiveId" clId="{9B7A7D54-BC91-5EB2-8D02-01D17B5122A6}" dt="2025-09-08T09:30:16.832" v="175" actId="1076"/>
          <ac:spMkLst>
            <pc:docMk/>
            <pc:sldMk cId="0" sldId="259"/>
            <ac:spMk id="189" creationId="{00000000-0000-0000-0000-000000000000}"/>
          </ac:spMkLst>
        </pc:spChg>
        <pc:picChg chg="mod">
          <ac:chgData name="Des Guill" userId="ce9169a2bc61f727" providerId="LiveId" clId="{9B7A7D54-BC91-5EB2-8D02-01D17B5122A6}" dt="2025-09-08T09:29:50.546" v="152" actId="14100"/>
          <ac:picMkLst>
            <pc:docMk/>
            <pc:sldMk cId="0" sldId="259"/>
            <ac:picMk id="190" creationId="{00000000-0000-0000-0000-000000000000}"/>
          </ac:picMkLst>
        </pc:picChg>
      </pc:sldChg>
      <pc:sldChg chg="modSp del modNotes">
        <pc:chgData name="Des Guill" userId="ce9169a2bc61f727" providerId="LiveId" clId="{9B7A7D54-BC91-5EB2-8D02-01D17B5122A6}" dt="2025-09-17T14:08:00.615" v="897" actId="2696"/>
        <pc:sldMkLst>
          <pc:docMk/>
          <pc:sldMk cId="0" sldId="260"/>
        </pc:sldMkLst>
      </pc:sldChg>
      <pc:sldChg chg="modSp add mod">
        <pc:chgData name="Des Guill" userId="ce9169a2bc61f727" providerId="LiveId" clId="{9B7A7D54-BC91-5EB2-8D02-01D17B5122A6}" dt="2025-09-17T14:12:08.701" v="1087" actId="20577"/>
        <pc:sldMkLst>
          <pc:docMk/>
          <pc:sldMk cId="1780303756" sldId="260"/>
        </pc:sldMkLst>
        <pc:spChg chg="mod">
          <ac:chgData name="Des Guill" userId="ce9169a2bc61f727" providerId="LiveId" clId="{9B7A7D54-BC91-5EB2-8D02-01D17B5122A6}" dt="2025-09-17T14:12:08.701" v="1087" actId="20577"/>
          <ac:spMkLst>
            <pc:docMk/>
            <pc:sldMk cId="1780303756" sldId="260"/>
            <ac:spMk id="3" creationId="{242834F8-2740-5AB6-6DF3-C8941FB5813D}"/>
          </ac:spMkLst>
        </pc:spChg>
      </pc:sldChg>
      <pc:sldChg chg="modSp mod modNotes">
        <pc:chgData name="Des Guill" userId="ce9169a2bc61f727" providerId="LiveId" clId="{9B7A7D54-BC91-5EB2-8D02-01D17B5122A6}" dt="2025-09-17T14:10:07.043" v="1079" actId="20577"/>
        <pc:sldMkLst>
          <pc:docMk/>
          <pc:sldMk cId="0" sldId="261"/>
        </pc:sldMkLst>
        <pc:spChg chg="mod">
          <ac:chgData name="Des Guill" userId="ce9169a2bc61f727" providerId="LiveId" clId="{9B7A7D54-BC91-5EB2-8D02-01D17B5122A6}" dt="2025-09-17T14:09:25.863" v="1002" actId="403"/>
          <ac:spMkLst>
            <pc:docMk/>
            <pc:sldMk cId="0" sldId="261"/>
            <ac:spMk id="201" creationId="{00000000-0000-0000-0000-000000000000}"/>
          </ac:spMkLst>
        </pc:spChg>
        <pc:spChg chg="mod">
          <ac:chgData name="Des Guill" userId="ce9169a2bc61f727" providerId="LiveId" clId="{9B7A7D54-BC91-5EB2-8D02-01D17B5122A6}" dt="2025-09-17T14:10:07.043" v="1079" actId="20577"/>
          <ac:spMkLst>
            <pc:docMk/>
            <pc:sldMk cId="0" sldId="261"/>
            <ac:spMk id="202" creationId="{00000000-0000-0000-0000-000000000000}"/>
          </ac:spMkLst>
        </pc:spChg>
      </pc:sldChg>
      <pc:sldChg chg="modSp mod ord modNotes">
        <pc:chgData name="Des Guill" userId="ce9169a2bc61f727" providerId="LiveId" clId="{9B7A7D54-BC91-5EB2-8D02-01D17B5122A6}" dt="2025-09-17T14:08:52.296" v="928" actId="20578"/>
        <pc:sldMkLst>
          <pc:docMk/>
          <pc:sldMk cId="0" sldId="262"/>
        </pc:sldMkLst>
        <pc:spChg chg="mod">
          <ac:chgData name="Des Guill" userId="ce9169a2bc61f727" providerId="LiveId" clId="{9B7A7D54-BC91-5EB2-8D02-01D17B5122A6}" dt="2025-09-08T09:25:46.076" v="4"/>
          <ac:spMkLst>
            <pc:docMk/>
            <pc:sldMk cId="0" sldId="262"/>
            <ac:spMk id="207" creationId="{00000000-0000-0000-0000-000000000000}"/>
          </ac:spMkLst>
        </pc:spChg>
        <pc:spChg chg="mod">
          <ac:chgData name="Des Guill" userId="ce9169a2bc61f727" providerId="LiveId" clId="{9B7A7D54-BC91-5EB2-8D02-01D17B5122A6}" dt="2025-09-08T09:25:46.236" v="6" actId="27636"/>
          <ac:spMkLst>
            <pc:docMk/>
            <pc:sldMk cId="0" sldId="262"/>
            <ac:spMk id="208" creationId="{00000000-0000-0000-0000-000000000000}"/>
          </ac:spMkLst>
        </pc:spChg>
      </pc:sldChg>
      <pc:sldChg chg="modSp del modNotes">
        <pc:chgData name="Des Guill" userId="ce9169a2bc61f727" providerId="LiveId" clId="{9B7A7D54-BC91-5EB2-8D02-01D17B5122A6}" dt="2025-09-17T14:14:09.593" v="1120" actId="2696"/>
        <pc:sldMkLst>
          <pc:docMk/>
          <pc:sldMk cId="0" sldId="263"/>
        </pc:sldMkLst>
        <pc:spChg chg="mod">
          <ac:chgData name="Des Guill" userId="ce9169a2bc61f727" providerId="LiveId" clId="{9B7A7D54-BC91-5EB2-8D02-01D17B5122A6}" dt="2025-09-08T09:25:46.076" v="4"/>
          <ac:spMkLst>
            <pc:docMk/>
            <pc:sldMk cId="0" sldId="263"/>
            <ac:spMk id="213" creationId="{00000000-0000-0000-0000-000000000000}"/>
          </ac:spMkLst>
        </pc:spChg>
        <pc:spChg chg="mod">
          <ac:chgData name="Des Guill" userId="ce9169a2bc61f727" providerId="LiveId" clId="{9B7A7D54-BC91-5EB2-8D02-01D17B5122A6}" dt="2025-09-08T09:25:46.076" v="4"/>
          <ac:spMkLst>
            <pc:docMk/>
            <pc:sldMk cId="0" sldId="263"/>
            <ac:spMk id="214" creationId="{00000000-0000-0000-0000-000000000000}"/>
          </ac:spMkLst>
        </pc:spChg>
      </pc:sldChg>
      <pc:sldChg chg="modSp mod modNotes">
        <pc:chgData name="Des Guill" userId="ce9169a2bc61f727" providerId="LiveId" clId="{9B7A7D54-BC91-5EB2-8D02-01D17B5122A6}" dt="2025-09-08T09:25:46.257" v="7" actId="27636"/>
        <pc:sldMkLst>
          <pc:docMk/>
          <pc:sldMk cId="0" sldId="264"/>
        </pc:sldMkLst>
        <pc:spChg chg="mod">
          <ac:chgData name="Des Guill" userId="ce9169a2bc61f727" providerId="LiveId" clId="{9B7A7D54-BC91-5EB2-8D02-01D17B5122A6}" dt="2025-09-08T09:25:46.076" v="4"/>
          <ac:spMkLst>
            <pc:docMk/>
            <pc:sldMk cId="0" sldId="264"/>
            <ac:spMk id="219" creationId="{00000000-0000-0000-0000-000000000000}"/>
          </ac:spMkLst>
        </pc:spChg>
        <pc:spChg chg="mod">
          <ac:chgData name="Des Guill" userId="ce9169a2bc61f727" providerId="LiveId" clId="{9B7A7D54-BC91-5EB2-8D02-01D17B5122A6}" dt="2025-09-08T09:25:46.257" v="7" actId="27636"/>
          <ac:spMkLst>
            <pc:docMk/>
            <pc:sldMk cId="0" sldId="264"/>
            <ac:spMk id="220" creationId="{00000000-0000-0000-0000-000000000000}"/>
          </ac:spMkLst>
        </pc:spChg>
      </pc:sldChg>
      <pc:sldChg chg="modSp modNotes">
        <pc:chgData name="Des Guill" userId="ce9169a2bc61f727" providerId="LiveId" clId="{9B7A7D54-BC91-5EB2-8D02-01D17B5122A6}" dt="2025-09-08T09:25:46.076" v="4"/>
        <pc:sldMkLst>
          <pc:docMk/>
          <pc:sldMk cId="0" sldId="265"/>
        </pc:sldMkLst>
        <pc:spChg chg="mod">
          <ac:chgData name="Des Guill" userId="ce9169a2bc61f727" providerId="LiveId" clId="{9B7A7D54-BC91-5EB2-8D02-01D17B5122A6}" dt="2025-09-08T09:25:46.076" v="4"/>
          <ac:spMkLst>
            <pc:docMk/>
            <pc:sldMk cId="0" sldId="265"/>
            <ac:spMk id="225" creationId="{00000000-0000-0000-0000-000000000000}"/>
          </ac:spMkLst>
        </pc:spChg>
        <pc:spChg chg="mod">
          <ac:chgData name="Des Guill" userId="ce9169a2bc61f727" providerId="LiveId" clId="{9B7A7D54-BC91-5EB2-8D02-01D17B5122A6}" dt="2025-09-08T09:25:46.076" v="4"/>
          <ac:spMkLst>
            <pc:docMk/>
            <pc:sldMk cId="0" sldId="265"/>
            <ac:spMk id="226" creationId="{00000000-0000-0000-0000-000000000000}"/>
          </ac:spMkLst>
        </pc:spChg>
      </pc:sldChg>
      <pc:sldChg chg="modSp modNotes">
        <pc:chgData name="Des Guill" userId="ce9169a2bc61f727" providerId="LiveId" clId="{9B7A7D54-BC91-5EB2-8D02-01D17B5122A6}" dt="2025-09-08T09:25:46.076" v="4"/>
        <pc:sldMkLst>
          <pc:docMk/>
          <pc:sldMk cId="0" sldId="266"/>
        </pc:sldMkLst>
        <pc:spChg chg="mod">
          <ac:chgData name="Des Guill" userId="ce9169a2bc61f727" providerId="LiveId" clId="{9B7A7D54-BC91-5EB2-8D02-01D17B5122A6}" dt="2025-09-08T09:25:46.076" v="4"/>
          <ac:spMkLst>
            <pc:docMk/>
            <pc:sldMk cId="0" sldId="266"/>
            <ac:spMk id="231" creationId="{00000000-0000-0000-0000-000000000000}"/>
          </ac:spMkLst>
        </pc:spChg>
        <pc:spChg chg="mod">
          <ac:chgData name="Des Guill" userId="ce9169a2bc61f727" providerId="LiveId" clId="{9B7A7D54-BC91-5EB2-8D02-01D17B5122A6}" dt="2025-09-08T09:25:46.076" v="4"/>
          <ac:spMkLst>
            <pc:docMk/>
            <pc:sldMk cId="0" sldId="266"/>
            <ac:spMk id="232" creationId="{00000000-0000-0000-0000-000000000000}"/>
          </ac:spMkLst>
        </pc:spChg>
      </pc:sldChg>
      <pc:sldChg chg="modSp add mod">
        <pc:chgData name="Des Guill" userId="ce9169a2bc61f727" providerId="LiveId" clId="{9B7A7D54-BC91-5EB2-8D02-01D17B5122A6}" dt="2025-09-17T14:16:31.554" v="1139" actId="1076"/>
        <pc:sldMkLst>
          <pc:docMk/>
          <pc:sldMk cId="0" sldId="267"/>
        </pc:sldMkLst>
        <pc:spChg chg="mod">
          <ac:chgData name="Des Guill" userId="ce9169a2bc61f727" providerId="LiveId" clId="{9B7A7D54-BC91-5EB2-8D02-01D17B5122A6}" dt="2025-09-17T14:16:19.072" v="1137" actId="1076"/>
          <ac:spMkLst>
            <pc:docMk/>
            <pc:sldMk cId="0" sldId="267"/>
            <ac:spMk id="14337" creationId="{92582CC5-1A2B-016B-215D-A9893A0B563A}"/>
          </ac:spMkLst>
        </pc:spChg>
        <pc:spChg chg="mod">
          <ac:chgData name="Des Guill" userId="ce9169a2bc61f727" providerId="LiveId" clId="{9B7A7D54-BC91-5EB2-8D02-01D17B5122A6}" dt="2025-09-17T14:16:31.554" v="1139" actId="1076"/>
          <ac:spMkLst>
            <pc:docMk/>
            <pc:sldMk cId="0" sldId="267"/>
            <ac:spMk id="14338" creationId="{3987F091-A85D-A31C-9A58-F913B024253E}"/>
          </ac:spMkLst>
        </pc:spChg>
        <pc:spChg chg="mod">
          <ac:chgData name="Des Guill" userId="ce9169a2bc61f727" providerId="LiveId" clId="{9B7A7D54-BC91-5EB2-8D02-01D17B5122A6}" dt="2025-09-17T14:15:54.404" v="1124" actId="1076"/>
          <ac:spMkLst>
            <pc:docMk/>
            <pc:sldMk cId="0" sldId="267"/>
            <ac:spMk id="14342" creationId="{5CC7D1A2-EE56-99DD-E122-44556841CF91}"/>
          </ac:spMkLst>
        </pc:spChg>
        <pc:picChg chg="mod">
          <ac:chgData name="Des Guill" userId="ce9169a2bc61f727" providerId="LiveId" clId="{9B7A7D54-BC91-5EB2-8D02-01D17B5122A6}" dt="2025-09-17T14:15:57.336" v="1125" actId="1076"/>
          <ac:picMkLst>
            <pc:docMk/>
            <pc:sldMk cId="0" sldId="267"/>
            <ac:picMk id="14339" creationId="{6FE35668-E8AE-BC7C-4122-E10260461FA3}"/>
          </ac:picMkLst>
        </pc:picChg>
      </pc:sldChg>
      <pc:sldChg chg="add ord">
        <pc:chgData name="Des Guill" userId="ce9169a2bc61f727" providerId="LiveId" clId="{9B7A7D54-BC91-5EB2-8D02-01D17B5122A6}" dt="2025-09-17T14:11:25.295" v="1082" actId="20578"/>
        <pc:sldMkLst>
          <pc:docMk/>
          <pc:sldMk cId="2110621498" sldId="268"/>
        </pc:sldMkLst>
      </pc:sldChg>
      <pc:sldChg chg="add">
        <pc:chgData name="Des Guill" userId="ce9169a2bc61f727" providerId="LiveId" clId="{9B7A7D54-BC91-5EB2-8D02-01D17B5122A6}" dt="2025-09-17T14:03:04.765" v="896"/>
        <pc:sldMkLst>
          <pc:docMk/>
          <pc:sldMk cId="1641840360" sldId="269"/>
        </pc:sldMkLst>
      </pc:sldChg>
      <pc:sldChg chg="add">
        <pc:chgData name="Des Guill" userId="ce9169a2bc61f727" providerId="LiveId" clId="{9B7A7D54-BC91-5EB2-8D02-01D17B5122A6}" dt="2025-09-17T14:11:16.146" v="1080"/>
        <pc:sldMkLst>
          <pc:docMk/>
          <pc:sldMk cId="3269601393" sldId="270"/>
        </pc:sldMkLst>
      </pc:sldChg>
      <pc:sldChg chg="add">
        <pc:chgData name="Des Guill" userId="ce9169a2bc61f727" providerId="LiveId" clId="{9B7A7D54-BC91-5EB2-8D02-01D17B5122A6}" dt="2025-09-17T14:11:50.607" v="1083"/>
        <pc:sldMkLst>
          <pc:docMk/>
          <pc:sldMk cId="3265500836" sldId="271"/>
        </pc:sldMkLst>
      </pc:sldChg>
      <pc:sldChg chg="addSp modSp add mod">
        <pc:chgData name="Des Guill" userId="ce9169a2bc61f727" providerId="LiveId" clId="{9B7A7D54-BC91-5EB2-8D02-01D17B5122A6}" dt="2025-09-17T14:14:35.963" v="1122" actId="1076"/>
        <pc:sldMkLst>
          <pc:docMk/>
          <pc:sldMk cId="4074227506" sldId="272"/>
        </pc:sldMkLst>
        <pc:spChg chg="mod">
          <ac:chgData name="Des Guill" userId="ce9169a2bc61f727" providerId="LiveId" clId="{9B7A7D54-BC91-5EB2-8D02-01D17B5122A6}" dt="2025-09-17T14:13:17.795" v="1110" actId="404"/>
          <ac:spMkLst>
            <pc:docMk/>
            <pc:sldMk cId="4074227506" sldId="272"/>
            <ac:spMk id="2" creationId="{E165972C-A03C-4939-E00A-2A0C9573EE05}"/>
          </ac:spMkLst>
        </pc:spChg>
        <pc:spChg chg="add mod">
          <ac:chgData name="Des Guill" userId="ce9169a2bc61f727" providerId="LiveId" clId="{9B7A7D54-BC91-5EB2-8D02-01D17B5122A6}" dt="2025-09-17T14:14:35.963" v="1122" actId="1076"/>
          <ac:spMkLst>
            <pc:docMk/>
            <pc:sldMk cId="4074227506" sldId="272"/>
            <ac:spMk id="5" creationId="{54BC21B7-252E-5BE4-47B9-1BDFB6E827C7}"/>
          </ac:spMkLst>
        </pc:spChg>
        <pc:picChg chg="mod">
          <ac:chgData name="Des Guill" userId="ce9169a2bc61f727" providerId="LiveId" clId="{9B7A7D54-BC91-5EB2-8D02-01D17B5122A6}" dt="2025-09-17T14:12:59.511" v="1100" actId="1076"/>
          <ac:picMkLst>
            <pc:docMk/>
            <pc:sldMk cId="4074227506" sldId="272"/>
            <ac:picMk id="4" creationId="{500FEBEF-4550-224C-41C6-902CB40EEB1B}"/>
          </ac:picMkLst>
        </pc:picChg>
      </pc:sldChg>
      <pc:sldChg chg="add">
        <pc:chgData name="Des Guill" userId="ce9169a2bc61f727" providerId="LiveId" clId="{9B7A7D54-BC91-5EB2-8D02-01D17B5122A6}" dt="2025-09-17T14:13:30.458" v="1111"/>
        <pc:sldMkLst>
          <pc:docMk/>
          <pc:sldMk cId="1755943150" sldId="273"/>
        </pc:sldMkLst>
      </pc:sldChg>
      <pc:sldChg chg="add">
        <pc:chgData name="Des Guill" userId="ce9169a2bc61f727" providerId="LiveId" clId="{9B7A7D54-BC91-5EB2-8D02-01D17B5122A6}" dt="2025-09-17T14:13:33.636" v="1112"/>
        <pc:sldMkLst>
          <pc:docMk/>
          <pc:sldMk cId="1243494788" sldId="274"/>
        </pc:sldMkLst>
      </pc:sldChg>
      <pc:sldChg chg="modSp add mod">
        <pc:chgData name="Des Guill" userId="ce9169a2bc61f727" providerId="LiveId" clId="{9B7A7D54-BC91-5EB2-8D02-01D17B5122A6}" dt="2025-09-17T14:13:47.792" v="1116" actId="404"/>
        <pc:sldMkLst>
          <pc:docMk/>
          <pc:sldMk cId="420060349" sldId="275"/>
        </pc:sldMkLst>
        <pc:spChg chg="mod">
          <ac:chgData name="Des Guill" userId="ce9169a2bc61f727" providerId="LiveId" clId="{9B7A7D54-BC91-5EB2-8D02-01D17B5122A6}" dt="2025-09-17T14:13:47.792" v="1116" actId="404"/>
          <ac:spMkLst>
            <pc:docMk/>
            <pc:sldMk cId="420060349" sldId="275"/>
            <ac:spMk id="2" creationId="{B1036447-5DF4-2E9F-E016-4B028F399CD7}"/>
          </ac:spMkLst>
        </pc:spChg>
      </pc:sldChg>
      <pc:sldChg chg="add">
        <pc:chgData name="Des Guill" userId="ce9169a2bc61f727" providerId="LiveId" clId="{9B7A7D54-BC91-5EB2-8D02-01D17B5122A6}" dt="2025-09-17T14:13:54.176" v="1117"/>
        <pc:sldMkLst>
          <pc:docMk/>
          <pc:sldMk cId="971790282" sldId="276"/>
        </pc:sldMkLst>
      </pc:sldChg>
      <pc:sldChg chg="add">
        <pc:chgData name="Des Guill" userId="ce9169a2bc61f727" providerId="LiveId" clId="{9B7A7D54-BC91-5EB2-8D02-01D17B5122A6}" dt="2025-09-17T14:13:59.259" v="1118"/>
        <pc:sldMkLst>
          <pc:docMk/>
          <pc:sldMk cId="3053389503" sldId="277"/>
        </pc:sldMkLst>
      </pc:sldChg>
      <pc:sldChg chg="add">
        <pc:chgData name="Des Guill" userId="ce9169a2bc61f727" providerId="LiveId" clId="{9B7A7D54-BC91-5EB2-8D02-01D17B5122A6}" dt="2025-09-17T14:14:03.171" v="1119"/>
        <pc:sldMkLst>
          <pc:docMk/>
          <pc:sldMk cId="3799263312"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5DD1B-98A9-741B-ACC0-D4D0054908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a:extLst>
              <a:ext uri="{FF2B5EF4-FFF2-40B4-BE49-F238E27FC236}">
                <a16:creationId xmlns:a16="http://schemas.microsoft.com/office/drawing/2014/main" id="{E5F28316-6185-95B4-C3A6-C07540CA3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a:extLst>
              <a:ext uri="{FF2B5EF4-FFF2-40B4-BE49-F238E27FC236}">
                <a16:creationId xmlns:a16="http://schemas.microsoft.com/office/drawing/2014/main" id="{DE8EBE76-D03F-5FA2-C738-0FCBED65C2E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2113623-D49F-36ED-1D9B-6DE8DBAF6A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798BB9-5928-E0C3-0ABC-D541F62C63C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8602762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68955-F51C-45D6-B1A2-2FE02D947837}"/>
              </a:ext>
            </a:extLst>
          </p:cNvPr>
          <p:cNvSpPr>
            <a:spLocks noGrp="1"/>
          </p:cNvSpPr>
          <p:nvPr>
            <p:ph type="title"/>
          </p:nvPr>
        </p:nvSpPr>
        <p:spPr/>
        <p:txBody>
          <a:bodyPr/>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CA14CD6F-75D6-3B14-3098-57AFC22425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2F93A411-F350-D62E-A590-DD56DDCEFC7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E1BD8F7-147B-3D4D-FD54-2111BE555C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D174CF-EDAA-030A-14A4-FABA0E46A6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2919021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588AF7-F60C-6D02-AD8A-F37A25ABF73D}"/>
              </a:ext>
            </a:extLst>
          </p:cNvPr>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58A35302-FCA4-4C58-A4C9-608B4701427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899D8AFA-BE40-BCAE-3E0D-784F868BED1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76EF08B-9AFA-8C04-13C3-ACA85504F1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C174F-A4AD-96A3-2871-D7844A6FFD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7926621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FAC4D-98EF-B779-B703-B47E3F49D4B2}"/>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64CF9915-A4BF-94D8-FDD1-C8730751A7C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C791CB86-C864-8C16-3F58-354A1E511CE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44FD7B5-FCB4-F960-E260-E9E3726311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D1AA87-F4DB-45ED-FC2A-B1846F521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4984418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95C69-C8AD-EF2C-DFE2-DDA0042148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a:extLst>
              <a:ext uri="{FF2B5EF4-FFF2-40B4-BE49-F238E27FC236}">
                <a16:creationId xmlns:a16="http://schemas.microsoft.com/office/drawing/2014/main" id="{69A155AD-93D3-25A0-378A-7441AC738A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BDA9CFE-0978-6DFC-D626-A3EB6158AE6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DBC31C9-11EA-52D1-BB6E-3E83CA1614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533923-8F00-3D2F-4052-C0A8CBB5BA6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338872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34CE9-E321-6984-3DBD-BC220C3194B8}"/>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0E3B3EF7-93B0-7422-8753-0698EF36E3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a:extLst>
              <a:ext uri="{FF2B5EF4-FFF2-40B4-BE49-F238E27FC236}">
                <a16:creationId xmlns:a16="http://schemas.microsoft.com/office/drawing/2014/main" id="{D66F25E1-F8B3-D68C-7797-FA9D8681DA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a:extLst>
              <a:ext uri="{FF2B5EF4-FFF2-40B4-BE49-F238E27FC236}">
                <a16:creationId xmlns:a16="http://schemas.microsoft.com/office/drawing/2014/main" id="{298B6BB3-8D52-1A95-0003-199F542F5EE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D4A3C95-3A57-A96A-815C-94028A6B50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4BF3CF-7BA2-4599-6E49-C331E98C754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988891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30896-8397-9FA8-403C-50E12E1FB8EF}"/>
              </a:ext>
            </a:extLst>
          </p:cNvPr>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8DC09DA1-52A4-56CE-5660-353C50A64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B0BF77-E5B1-CC94-4142-4A82A24ACFF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a:extLst>
              <a:ext uri="{FF2B5EF4-FFF2-40B4-BE49-F238E27FC236}">
                <a16:creationId xmlns:a16="http://schemas.microsoft.com/office/drawing/2014/main" id="{64558646-9FD4-07EC-E9CB-432AB77EB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20AB01-31D4-5855-C586-F00B7417C7D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a:extLst>
              <a:ext uri="{FF2B5EF4-FFF2-40B4-BE49-F238E27FC236}">
                <a16:creationId xmlns:a16="http://schemas.microsoft.com/office/drawing/2014/main" id="{11B63B47-F199-448B-EEAA-5E2B31902D8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DFCE16B6-1D14-B7A6-FC4A-405E9A80C74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656C52C-7458-36F6-9C80-C704031C046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1215272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B336A-809B-7844-79FD-BCB2AC325507}"/>
              </a:ext>
            </a:extLst>
          </p:cNvPr>
          <p:cNvSpPr>
            <a:spLocks noGrp="1"/>
          </p:cNvSpPr>
          <p:nvPr>
            <p:ph type="title"/>
          </p:nvPr>
        </p:nvSpPr>
        <p:spPr/>
        <p:txBody>
          <a:bodyPr/>
          <a:lstStyle/>
          <a:p>
            <a:r>
              <a:rPr lang="fr-FR"/>
              <a:t>Modifiez le style du titre</a:t>
            </a:r>
            <a:endParaRPr lang="de-DE"/>
          </a:p>
        </p:txBody>
      </p:sp>
      <p:sp>
        <p:nvSpPr>
          <p:cNvPr id="3" name="Espace réservé de la date 2">
            <a:extLst>
              <a:ext uri="{FF2B5EF4-FFF2-40B4-BE49-F238E27FC236}">
                <a16:creationId xmlns:a16="http://schemas.microsoft.com/office/drawing/2014/main" id="{44C1F365-3F94-05B9-F720-ADF93DF09B03}"/>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E08364C2-A3B0-039B-79B6-694DC42DB6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CC8D72-34FD-17BA-C71E-6C996F239B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5998613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7606D4-4FC5-7A66-4F95-53C90D61881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264B8CD9-5B0F-3A33-F931-74212E9ED9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B8530A5-1F6A-5AFD-C5C5-3F55F73169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2875350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3A98B-D177-3689-9F5B-9138ED019D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a:extLst>
              <a:ext uri="{FF2B5EF4-FFF2-40B4-BE49-F238E27FC236}">
                <a16:creationId xmlns:a16="http://schemas.microsoft.com/office/drawing/2014/main" id="{D4C6EA49-2A2A-C477-20CD-65DB11788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a:extLst>
              <a:ext uri="{FF2B5EF4-FFF2-40B4-BE49-F238E27FC236}">
                <a16:creationId xmlns:a16="http://schemas.microsoft.com/office/drawing/2014/main" id="{77C10428-22E6-21E0-B089-F88BD87BC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6980C5-5C73-B97A-CB11-7AFA82DF48F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66AB003C-038D-E808-B286-0DB0961587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C44F20-C07C-AB25-1AE2-18BBF99EAE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5969845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A8F0F-3725-A0BC-F5B8-8EEB937CBD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a:extLst>
              <a:ext uri="{FF2B5EF4-FFF2-40B4-BE49-F238E27FC236}">
                <a16:creationId xmlns:a16="http://schemas.microsoft.com/office/drawing/2014/main" id="{85DFF73C-F2E0-B8AF-D8AF-60414DD00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a:extLst>
              <a:ext uri="{FF2B5EF4-FFF2-40B4-BE49-F238E27FC236}">
                <a16:creationId xmlns:a16="http://schemas.microsoft.com/office/drawing/2014/main" id="{8E79018D-07F9-AA75-7F22-863A48140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F575FF-F2B6-47CF-08F5-CC25A0B9056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A648CC6-DD08-AA92-B18D-D4FCA1E9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84D252-43B8-E053-31E3-6786A40E5F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5813014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480505-51B1-BBA6-A610-13A426704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2DF4F4AB-3837-DFB5-3C59-9342C0133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BE654E90-3963-66A6-37E1-6E6DC5DB0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a:p>
        </p:txBody>
      </p:sp>
      <p:sp>
        <p:nvSpPr>
          <p:cNvPr id="5" name="Espace réservé du pied de page 4">
            <a:extLst>
              <a:ext uri="{FF2B5EF4-FFF2-40B4-BE49-F238E27FC236}">
                <a16:creationId xmlns:a16="http://schemas.microsoft.com/office/drawing/2014/main" id="{FEEBFDB4-2C99-6F4B-922D-2A8FF862F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DF1F11-BD6E-380E-11F9-BA07C71C7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28560230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thur.Schodterer@sorbonne-universite.f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igidoc.app/p/bloc-notes-1758117583107a471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92582CC5-1A2B-016B-215D-A9893A0B563A}"/>
              </a:ext>
            </a:extLst>
          </p:cNvPr>
          <p:cNvSpPr>
            <a:spLocks noGrp="1" noChangeArrowheads="1"/>
          </p:cNvSpPr>
          <p:nvPr>
            <p:ph type="ctrTitle"/>
          </p:nvPr>
        </p:nvSpPr>
        <p:spPr>
          <a:xfrm>
            <a:off x="1756950" y="108134"/>
            <a:ext cx="8054975" cy="1104900"/>
          </a:xfrm>
        </p:spPr>
        <p:txBody>
          <a:bodyPr>
            <a:normAutofit fontScale="90000"/>
          </a:bodyPr>
          <a:lstStyle/>
          <a:p>
            <a:pPr algn="ctr" eaLnBrk="1" hangingPunct="1"/>
            <a:r>
              <a:rPr lang="de-AT" altLang="de-DE" sz="4800" b="1" dirty="0">
                <a:solidFill>
                  <a:srgbClr val="FF0000"/>
                </a:solidFill>
                <a:latin typeface="Cambria" panose="02040503050406030204" pitchFamily="18" charset="0"/>
              </a:rPr>
              <a:t> </a:t>
            </a:r>
            <a:r>
              <a:rPr lang="de-AT" altLang="de-DE" sz="4800" b="1" dirty="0" err="1">
                <a:solidFill>
                  <a:srgbClr val="FF0000"/>
                </a:solidFill>
                <a:latin typeface="Cambria" panose="02040503050406030204" pitchFamily="18" charset="0"/>
              </a:rPr>
              <a:t>Allemand</a:t>
            </a:r>
            <a:r>
              <a:rPr lang="de-AT" altLang="de-DE" sz="4800" b="1" dirty="0">
                <a:solidFill>
                  <a:srgbClr val="FF0000"/>
                </a:solidFill>
                <a:latin typeface="Cambria" panose="02040503050406030204" pitchFamily="18" charset="0"/>
              </a:rPr>
              <a:t> </a:t>
            </a:r>
            <a:r>
              <a:rPr lang="de-AT" altLang="de-DE" sz="4800" b="1" dirty="0" err="1">
                <a:solidFill>
                  <a:srgbClr val="FF0000"/>
                </a:solidFill>
                <a:latin typeface="Cambria" panose="02040503050406030204" pitchFamily="18" charset="0"/>
              </a:rPr>
              <a:t>débutant</a:t>
            </a:r>
            <a:r>
              <a:rPr lang="de-AT" altLang="de-DE" sz="4800" b="1" dirty="0">
                <a:solidFill>
                  <a:srgbClr val="FF0000"/>
                </a:solidFill>
                <a:latin typeface="Cambria" panose="02040503050406030204" pitchFamily="18" charset="0"/>
              </a:rPr>
              <a:t> Niveau A2</a:t>
            </a:r>
          </a:p>
        </p:txBody>
      </p:sp>
      <p:sp>
        <p:nvSpPr>
          <p:cNvPr id="14338" name="Rectangle 3">
            <a:extLst>
              <a:ext uri="{FF2B5EF4-FFF2-40B4-BE49-F238E27FC236}">
                <a16:creationId xmlns:a16="http://schemas.microsoft.com/office/drawing/2014/main" id="{3987F091-A85D-A31C-9A58-F913B024253E}"/>
              </a:ext>
            </a:extLst>
          </p:cNvPr>
          <p:cNvSpPr>
            <a:spLocks noGrp="1" noChangeArrowheads="1"/>
          </p:cNvSpPr>
          <p:nvPr>
            <p:ph type="subTitle" idx="1"/>
          </p:nvPr>
        </p:nvSpPr>
        <p:spPr>
          <a:xfrm>
            <a:off x="1927931" y="1609115"/>
            <a:ext cx="7713012" cy="3871729"/>
          </a:xfrm>
        </p:spPr>
        <p:txBody>
          <a:bodyPr>
            <a:normAutofit lnSpcReduction="10000"/>
          </a:bodyPr>
          <a:lstStyle/>
          <a:p>
            <a:pPr eaLnBrk="1" hangingPunct="1">
              <a:lnSpc>
                <a:spcPct val="80000"/>
              </a:lnSpc>
            </a:pPr>
            <a:r>
              <a:rPr lang="de-AT" altLang="de-DE" sz="3600" b="1" dirty="0">
                <a:latin typeface="Cambria" panose="02040503050406030204" pitchFamily="18" charset="0"/>
              </a:rPr>
              <a:t>Sorbonne </a:t>
            </a:r>
            <a:r>
              <a:rPr lang="de-AT" altLang="de-DE" sz="3600" b="1" dirty="0" err="1">
                <a:latin typeface="Cambria" panose="02040503050406030204" pitchFamily="18" charset="0"/>
              </a:rPr>
              <a:t>Université</a:t>
            </a:r>
            <a:r>
              <a:rPr lang="de-AT" altLang="de-DE" sz="3600" b="1" dirty="0">
                <a:latin typeface="Cambria" panose="02040503050406030204" pitchFamily="18" charset="0"/>
              </a:rPr>
              <a:t> </a:t>
            </a:r>
          </a:p>
          <a:p>
            <a:pPr eaLnBrk="1" hangingPunct="1">
              <a:lnSpc>
                <a:spcPct val="80000"/>
              </a:lnSpc>
            </a:pPr>
            <a:r>
              <a:rPr lang="de-AT" altLang="de-DE" sz="3600" dirty="0">
                <a:latin typeface="Cambria" panose="02040503050406030204" pitchFamily="18" charset="0"/>
              </a:rPr>
              <a:t>2025/26 </a:t>
            </a:r>
          </a:p>
          <a:p>
            <a:pPr eaLnBrk="1" hangingPunct="1">
              <a:lnSpc>
                <a:spcPct val="80000"/>
              </a:lnSpc>
            </a:pPr>
            <a:br>
              <a:rPr lang="fr-FR" sz="3200" dirty="0"/>
            </a:br>
            <a:r>
              <a:rPr lang="fr-FR" sz="3200" dirty="0"/>
              <a:t>Enseignant : M. Deswarte</a:t>
            </a:r>
            <a:br>
              <a:rPr lang="fr-FR" sz="3200" dirty="0"/>
            </a:br>
            <a:r>
              <a:rPr lang="fr-FR" sz="3200" i="1" dirty="0"/>
              <a:t>S1 ALZAL2. </a:t>
            </a:r>
            <a:br>
              <a:rPr lang="fr-FR" sz="3200" i="1" dirty="0"/>
            </a:br>
            <a:r>
              <a:rPr lang="fr-FR" sz="3200" i="1" dirty="0"/>
              <a:t>Mutualisé MEGEN</a:t>
            </a:r>
          </a:p>
          <a:p>
            <a:pPr eaLnBrk="1" hangingPunct="1">
              <a:lnSpc>
                <a:spcPct val="80000"/>
              </a:lnSpc>
            </a:pPr>
            <a:br>
              <a:rPr lang="fr-FR" sz="3200" dirty="0"/>
            </a:br>
            <a:r>
              <a:rPr lang="fr-FR" sz="3200" b="1" dirty="0"/>
              <a:t>Jeudi 12h00-14h00  </a:t>
            </a:r>
            <a:br>
              <a:rPr lang="fr-FR" sz="3200" dirty="0"/>
            </a:br>
            <a:r>
              <a:rPr lang="de-DE" sz="3200" dirty="0"/>
              <a:t>Salle 344</a:t>
            </a:r>
            <a:endParaRPr lang="de-AT" altLang="de-DE" dirty="0">
              <a:latin typeface="Cambria" panose="02040503050406030204" pitchFamily="18" charset="0"/>
            </a:endParaRPr>
          </a:p>
        </p:txBody>
      </p:sp>
      <p:pic>
        <p:nvPicPr>
          <p:cNvPr id="14339" name="Picture 7">
            <a:extLst>
              <a:ext uri="{FF2B5EF4-FFF2-40B4-BE49-F238E27FC236}">
                <a16:creationId xmlns:a16="http://schemas.microsoft.com/office/drawing/2014/main" id="{6FE35668-E8AE-BC7C-4122-E10260461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816" y="5326098"/>
            <a:ext cx="1812934" cy="71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8">
            <a:extLst>
              <a:ext uri="{FF2B5EF4-FFF2-40B4-BE49-F238E27FC236}">
                <a16:creationId xmlns:a16="http://schemas.microsoft.com/office/drawing/2014/main" id="{910AF5EE-3963-40A4-EDFF-C868EC41A87A}"/>
              </a:ext>
            </a:extLst>
          </p:cNvPr>
          <p:cNvSpPr>
            <a:spLocks noChangeArrowheads="1"/>
          </p:cNvSpPr>
          <p:nvPr/>
        </p:nvSpPr>
        <p:spPr bwMode="auto">
          <a:xfrm>
            <a:off x="6527801" y="5084763"/>
            <a:ext cx="35290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80000"/>
              </a:lnSpc>
              <a:buFont typeface="Wingdings" panose="05000000000000000000" pitchFamily="2" charset="2"/>
              <a:buNone/>
            </a:pPr>
            <a:endParaRPr lang="de-AT" altLang="de-DE" sz="2000" i="1">
              <a:latin typeface="Cambria" panose="02040503050406030204" pitchFamily="18" charset="0"/>
            </a:endParaRPr>
          </a:p>
        </p:txBody>
      </p:sp>
      <p:sp>
        <p:nvSpPr>
          <p:cNvPr id="14342" name="Textfeld 3">
            <a:extLst>
              <a:ext uri="{FF2B5EF4-FFF2-40B4-BE49-F238E27FC236}">
                <a16:creationId xmlns:a16="http://schemas.microsoft.com/office/drawing/2014/main" id="{5CC7D1A2-EE56-99DD-E122-44556841CF91}"/>
              </a:ext>
            </a:extLst>
          </p:cNvPr>
          <p:cNvSpPr txBox="1">
            <a:spLocks noChangeArrowheads="1"/>
          </p:cNvSpPr>
          <p:nvPr/>
        </p:nvSpPr>
        <p:spPr bwMode="auto">
          <a:xfrm>
            <a:off x="7431850" y="5364645"/>
            <a:ext cx="4760150" cy="6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80000"/>
              </a:lnSpc>
              <a:spcBef>
                <a:spcPct val="0"/>
              </a:spcBef>
              <a:buClrTx/>
              <a:buFontTx/>
              <a:buNone/>
            </a:pPr>
            <a:r>
              <a:rPr lang="de-AT" altLang="de-DE" sz="2400" dirty="0">
                <a:latin typeface="Cambria" panose="02040503050406030204" pitchFamily="18" charset="0"/>
              </a:rPr>
              <a:t>Guillaume Deswarte</a:t>
            </a:r>
          </a:p>
          <a:p>
            <a:pPr algn="r" eaLnBrk="1" hangingPunct="1">
              <a:lnSpc>
                <a:spcPct val="80000"/>
              </a:lnSpc>
              <a:spcBef>
                <a:spcPct val="0"/>
              </a:spcBef>
              <a:buClrTx/>
              <a:buFontTx/>
              <a:buNone/>
            </a:pPr>
            <a:r>
              <a:rPr lang="fr-FR" sz="2000" u="sng" dirty="0">
                <a:solidFill>
                  <a:srgbClr val="0563C1"/>
                </a:solidFill>
                <a:latin typeface="Calibri Light" panose="020F0302020204030204" pitchFamily="34" charset="0"/>
                <a:ea typeface="Calibri" panose="020F0502020204030204" pitchFamily="34" charset="0"/>
                <a:cs typeface="Times New Roman" panose="02020603050405020304" pitchFamily="18" charset="0"/>
                <a:hlinkClick r:id="rId3"/>
              </a:rPr>
              <a:t>guillaume.deswarte@sorbonne-universite.fr</a:t>
            </a:r>
            <a:endParaRPr lang="de-DE" altLang="de-DE" sz="2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66A22-8843-00A1-24A4-31DD9B37E1A1}"/>
              </a:ext>
            </a:extLst>
          </p:cNvPr>
          <p:cNvSpPr>
            <a:spLocks noGrp="1"/>
          </p:cNvSpPr>
          <p:nvPr>
            <p:ph type="title"/>
          </p:nvPr>
        </p:nvSpPr>
        <p:spPr/>
        <p:txBody>
          <a:bodyPr/>
          <a:lstStyle/>
          <a:p>
            <a:r>
              <a:rPr lang="de-DE" dirty="0">
                <a:solidFill>
                  <a:srgbClr val="FF0000"/>
                </a:solidFill>
              </a:rPr>
              <a:t>Kapitel 1: auf Reisen </a:t>
            </a:r>
          </a:p>
        </p:txBody>
      </p:sp>
      <p:sp>
        <p:nvSpPr>
          <p:cNvPr id="3" name="Espace réservé du contenu 2">
            <a:extLst>
              <a:ext uri="{FF2B5EF4-FFF2-40B4-BE49-F238E27FC236}">
                <a16:creationId xmlns:a16="http://schemas.microsoft.com/office/drawing/2014/main" id="{C54CB475-A2AF-B501-AB6E-F6ACFBC16144}"/>
              </a:ext>
            </a:extLst>
          </p:cNvPr>
          <p:cNvSpPr>
            <a:spLocks noGrp="1"/>
          </p:cNvSpPr>
          <p:nvPr>
            <p:ph idx="1"/>
          </p:nvPr>
        </p:nvSpPr>
        <p:spPr/>
        <p:txBody>
          <a:bodyPr/>
          <a:lstStyle/>
          <a:p>
            <a:r>
              <a:rPr lang="de-DE" i="1" dirty="0" err="1"/>
              <a:t>Compétences</a:t>
            </a:r>
            <a:r>
              <a:rPr lang="de-DE" i="1" dirty="0"/>
              <a:t> </a:t>
            </a:r>
            <a:r>
              <a:rPr lang="de-DE" i="1" dirty="0" err="1"/>
              <a:t>linguistiques</a:t>
            </a:r>
            <a:r>
              <a:rPr lang="de-DE" i="1" dirty="0"/>
              <a:t>: über eine Reise </a:t>
            </a:r>
            <a:r>
              <a:rPr lang="de-DE" i="1" dirty="0" err="1"/>
              <a:t>erzÄhlen</a:t>
            </a:r>
            <a:r>
              <a:rPr lang="de-DE" i="1" dirty="0"/>
              <a:t>; eine Stadt beschreiben; über Vergangenes sprechen; Informationen über eine Stadt verstehen; einen Weg beschreiben</a:t>
            </a:r>
          </a:p>
          <a:p>
            <a:endParaRPr lang="de-DE" i="1" dirty="0"/>
          </a:p>
          <a:p>
            <a:r>
              <a:rPr lang="de-DE" dirty="0" err="1"/>
              <a:t>Grammaire</a:t>
            </a:r>
            <a:r>
              <a:rPr lang="de-DE" dirty="0"/>
              <a:t>: perfekt; Partizip II bei untrennbaren Verben; Präpositionen</a:t>
            </a:r>
          </a:p>
        </p:txBody>
      </p:sp>
    </p:spTree>
    <p:extLst>
      <p:ext uri="{BB962C8B-B14F-4D97-AF65-F5344CB8AC3E}">
        <p14:creationId xmlns:p14="http://schemas.microsoft.com/office/powerpoint/2010/main" val="326550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362485-9784-34F5-62F8-C7F3B8440428}"/>
              </a:ext>
            </a:extLst>
          </p:cNvPr>
          <p:cNvSpPr>
            <a:spLocks noGrp="1"/>
          </p:cNvSpPr>
          <p:nvPr>
            <p:ph type="title"/>
          </p:nvPr>
        </p:nvSpPr>
        <p:spPr/>
        <p:txBody>
          <a:bodyPr/>
          <a:lstStyle/>
          <a:p>
            <a:r>
              <a:rPr lang="de-DE" dirty="0">
                <a:solidFill>
                  <a:srgbClr val="FF0000"/>
                </a:solidFill>
              </a:rPr>
              <a:t>Einführung: Bilder (10‘) </a:t>
            </a:r>
            <a:br>
              <a:rPr lang="de-DE" dirty="0">
                <a:solidFill>
                  <a:srgbClr val="FF0000"/>
                </a:solidFill>
              </a:rPr>
            </a:br>
            <a:r>
              <a:rPr lang="de-DE" sz="2800" dirty="0">
                <a:solidFill>
                  <a:srgbClr val="FF0000"/>
                </a:solidFill>
              </a:rPr>
              <a:t>(Seiten 8-9)</a:t>
            </a:r>
            <a:endParaRPr lang="de-DE" dirty="0">
              <a:solidFill>
                <a:srgbClr val="FF0000"/>
              </a:solidFill>
            </a:endParaRPr>
          </a:p>
        </p:txBody>
      </p:sp>
      <p:sp>
        <p:nvSpPr>
          <p:cNvPr id="3" name="Espace réservé du contenu 2">
            <a:extLst>
              <a:ext uri="{FF2B5EF4-FFF2-40B4-BE49-F238E27FC236}">
                <a16:creationId xmlns:a16="http://schemas.microsoft.com/office/drawing/2014/main" id="{242834F8-2740-5AB6-6DF3-C8941FB5813D}"/>
              </a:ext>
            </a:extLst>
          </p:cNvPr>
          <p:cNvSpPr>
            <a:spLocks noGrp="1"/>
          </p:cNvSpPr>
          <p:nvPr>
            <p:ph idx="1"/>
          </p:nvPr>
        </p:nvSpPr>
        <p:spPr/>
        <p:txBody>
          <a:bodyPr>
            <a:normAutofit fontScale="92500" lnSpcReduction="10000"/>
          </a:bodyPr>
          <a:lstStyle/>
          <a:p>
            <a:r>
              <a:rPr lang="de-DE" b="1" dirty="0"/>
              <a:t>Welche Fotos sind aus Deutschland? Aus Österreich? Aus der Schweiz? </a:t>
            </a:r>
            <a:r>
              <a:rPr lang="de-DE" b="1" dirty="0">
                <a:solidFill>
                  <a:schemeClr val="accent1"/>
                </a:solidFill>
              </a:rPr>
              <a:t>(</a:t>
            </a:r>
            <a:r>
              <a:rPr lang="de-DE" dirty="0">
                <a:solidFill>
                  <a:schemeClr val="accent1"/>
                </a:solidFill>
              </a:rPr>
              <a:t>2er Gruppe)</a:t>
            </a:r>
            <a:endParaRPr lang="de-DE" b="1" dirty="0">
              <a:solidFill>
                <a:schemeClr val="accent1"/>
              </a:solidFill>
            </a:endParaRPr>
          </a:p>
          <a:p>
            <a:endParaRPr lang="de-DE" dirty="0"/>
          </a:p>
          <a:p>
            <a:r>
              <a:rPr lang="de-DE" i="1" dirty="0"/>
              <a:t>„Ich glaube, Foto 8 ist aus Deutschland. </a:t>
            </a:r>
          </a:p>
          <a:p>
            <a:r>
              <a:rPr lang="de-DE" i="1" dirty="0"/>
              <a:t>Auf dem Foto gibt es…“</a:t>
            </a:r>
          </a:p>
          <a:p>
            <a:endParaRPr lang="de-DE" i="1" dirty="0"/>
          </a:p>
          <a:p>
            <a:r>
              <a:rPr lang="de-DE" b="1" dirty="0"/>
              <a:t>Warst du schon in Deutschland? Was hast du dort gemacht? </a:t>
            </a:r>
            <a:r>
              <a:rPr lang="de-DE" b="1" dirty="0">
                <a:solidFill>
                  <a:schemeClr val="accent1"/>
                </a:solidFill>
              </a:rPr>
              <a:t>(2er Gruppe)</a:t>
            </a:r>
          </a:p>
          <a:p>
            <a:r>
              <a:rPr lang="de-DE" i="1" dirty="0"/>
              <a:t>„Ja, ich war schon in Deutschland in… </a:t>
            </a:r>
          </a:p>
          <a:p>
            <a:r>
              <a:rPr lang="de-DE" i="1" dirty="0"/>
              <a:t>Ich habe dort ….“</a:t>
            </a:r>
          </a:p>
          <a:p>
            <a:endParaRPr lang="de-DE" dirty="0"/>
          </a:p>
        </p:txBody>
      </p:sp>
    </p:spTree>
    <p:extLst>
      <p:ext uri="{BB962C8B-B14F-4D97-AF65-F5344CB8AC3E}">
        <p14:creationId xmlns:p14="http://schemas.microsoft.com/office/powerpoint/2010/main" val="178030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5972C-A03C-4939-E00A-2A0C9573EE05}"/>
              </a:ext>
            </a:extLst>
          </p:cNvPr>
          <p:cNvSpPr>
            <a:spLocks noGrp="1"/>
          </p:cNvSpPr>
          <p:nvPr>
            <p:ph type="title"/>
          </p:nvPr>
        </p:nvSpPr>
        <p:spPr/>
        <p:txBody>
          <a:bodyPr>
            <a:normAutofit fontScale="90000"/>
          </a:bodyPr>
          <a:lstStyle/>
          <a:p>
            <a:r>
              <a:rPr lang="de-DE" dirty="0">
                <a:solidFill>
                  <a:srgbClr val="FF0000"/>
                </a:solidFill>
              </a:rPr>
              <a:t>Einführung 2. </a:t>
            </a:r>
            <a:r>
              <a:rPr lang="de-DE" dirty="0"/>
              <a:t>Die deutsche Sprache – immer anders </a:t>
            </a:r>
            <a:r>
              <a:rPr lang="de-DE" dirty="0">
                <a:solidFill>
                  <a:schemeClr val="accent3"/>
                </a:solidFill>
              </a:rPr>
              <a:t>(Hören)</a:t>
            </a:r>
            <a:br>
              <a:rPr lang="de-DE" dirty="0">
                <a:solidFill>
                  <a:schemeClr val="accent3"/>
                </a:solidFill>
              </a:rPr>
            </a:br>
            <a:r>
              <a:rPr lang="de-DE" sz="3100" dirty="0">
                <a:solidFill>
                  <a:schemeClr val="accent3"/>
                </a:solidFill>
              </a:rPr>
              <a:t>S. 9</a:t>
            </a:r>
            <a:endParaRPr lang="de-DE" dirty="0">
              <a:solidFill>
                <a:schemeClr val="accent3"/>
              </a:solidFill>
            </a:endParaRPr>
          </a:p>
        </p:txBody>
      </p:sp>
      <p:pic>
        <p:nvPicPr>
          <p:cNvPr id="4" name="Titel 02.mp3">
            <a:hlinkClick r:id="" action="ppaction://media"/>
            <a:extLst>
              <a:ext uri="{FF2B5EF4-FFF2-40B4-BE49-F238E27FC236}">
                <a16:creationId xmlns:a16="http://schemas.microsoft.com/office/drawing/2014/main" id="{500FEBEF-4550-224C-41C6-902CB40EEB1B}"/>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023344" y="2764774"/>
            <a:ext cx="2380256" cy="2380256"/>
          </a:xfrm>
        </p:spPr>
      </p:pic>
      <p:sp>
        <p:nvSpPr>
          <p:cNvPr id="5" name="ZoneTexte 4">
            <a:extLst>
              <a:ext uri="{FF2B5EF4-FFF2-40B4-BE49-F238E27FC236}">
                <a16:creationId xmlns:a16="http://schemas.microsoft.com/office/drawing/2014/main" id="{54BC21B7-252E-5BE4-47B9-1BDFB6E827C7}"/>
              </a:ext>
            </a:extLst>
          </p:cNvPr>
          <p:cNvSpPr txBox="1"/>
          <p:nvPr/>
        </p:nvSpPr>
        <p:spPr>
          <a:xfrm>
            <a:off x="4775200" y="1881356"/>
            <a:ext cx="6096000" cy="4611519"/>
          </a:xfrm>
          <a:prstGeom prst="rect">
            <a:avLst/>
          </a:prstGeom>
          <a:noFill/>
        </p:spPr>
        <p:txBody>
          <a:bodyPr wrap="square">
            <a:spAutoFit/>
          </a:bodyPr>
          <a:lstStyle/>
          <a:p>
            <a:pPr marL="342900" lvl="0" indent="-342900" algn="l" rtl="0">
              <a:spcBef>
                <a:spcPts val="0"/>
              </a:spcBef>
              <a:spcAft>
                <a:spcPts val="0"/>
              </a:spcAft>
              <a:buSzPts val="1800"/>
              <a:buChar char="🠶"/>
            </a:pPr>
            <a:r>
              <a:rPr lang="fr-FR" dirty="0" err="1"/>
              <a:t>Woher</a:t>
            </a:r>
            <a:r>
              <a:rPr lang="fr-FR" dirty="0"/>
              <a:t> </a:t>
            </a:r>
            <a:r>
              <a:rPr lang="fr-FR" dirty="0" err="1"/>
              <a:t>kommen</a:t>
            </a:r>
            <a:r>
              <a:rPr lang="fr-FR" dirty="0"/>
              <a:t> die </a:t>
            </a:r>
            <a:r>
              <a:rPr lang="fr-FR" dirty="0" err="1"/>
              <a:t>Personen</a:t>
            </a:r>
            <a:r>
              <a:rPr lang="fr-FR" dirty="0"/>
              <a:t>? </a:t>
            </a:r>
            <a:r>
              <a:rPr lang="fr-FR" dirty="0" err="1"/>
              <a:t>Hören</a:t>
            </a:r>
            <a:r>
              <a:rPr lang="fr-FR" dirty="0"/>
              <a:t> </a:t>
            </a:r>
            <a:r>
              <a:rPr lang="fr-FR" dirty="0" err="1"/>
              <a:t>Sie</a:t>
            </a:r>
            <a:r>
              <a:rPr lang="fr-FR" dirty="0"/>
              <a:t> </a:t>
            </a:r>
            <a:r>
              <a:rPr lang="fr-FR" dirty="0" err="1"/>
              <a:t>und</a:t>
            </a:r>
            <a:r>
              <a:rPr lang="fr-FR" dirty="0"/>
              <a:t> </a:t>
            </a:r>
            <a:r>
              <a:rPr lang="fr-FR" dirty="0" err="1"/>
              <a:t>suchen</a:t>
            </a:r>
            <a:r>
              <a:rPr lang="fr-FR" dirty="0"/>
              <a:t> </a:t>
            </a:r>
            <a:r>
              <a:rPr lang="fr-FR" dirty="0" err="1"/>
              <a:t>Sie</a:t>
            </a:r>
            <a:r>
              <a:rPr lang="fr-FR" dirty="0"/>
              <a:t> die </a:t>
            </a:r>
            <a:r>
              <a:rPr lang="fr-FR" dirty="0" err="1"/>
              <a:t>Städte</a:t>
            </a:r>
            <a:r>
              <a:rPr lang="fr-FR" dirty="0"/>
              <a:t> </a:t>
            </a:r>
            <a:r>
              <a:rPr lang="fr-FR" dirty="0" err="1"/>
              <a:t>auf</a:t>
            </a:r>
            <a:r>
              <a:rPr lang="fr-FR" dirty="0"/>
              <a:t> der </a:t>
            </a:r>
            <a:r>
              <a:rPr lang="fr-FR" dirty="0" err="1"/>
              <a:t>Karte</a:t>
            </a:r>
            <a:r>
              <a:rPr lang="fr-FR" dirty="0"/>
              <a:t> </a:t>
            </a:r>
            <a:r>
              <a:rPr lang="fr-FR" dirty="0" err="1"/>
              <a:t>auf</a:t>
            </a:r>
            <a:r>
              <a:rPr lang="fr-FR" dirty="0"/>
              <a:t> </a:t>
            </a:r>
            <a:r>
              <a:rPr lang="fr-FR" dirty="0" err="1"/>
              <a:t>dem</a:t>
            </a:r>
            <a:r>
              <a:rPr lang="fr-FR" dirty="0"/>
              <a:t> </a:t>
            </a:r>
            <a:r>
              <a:rPr lang="fr-FR" dirty="0" err="1"/>
              <a:t>Umschlag</a:t>
            </a:r>
            <a:r>
              <a:rPr lang="fr-FR" dirty="0"/>
              <a:t>.</a:t>
            </a:r>
          </a:p>
          <a:p>
            <a:pPr marL="742950" lvl="1" indent="-285750" algn="l" rtl="0">
              <a:spcBef>
                <a:spcPts val="1000"/>
              </a:spcBef>
              <a:spcAft>
                <a:spcPts val="0"/>
              </a:spcAft>
              <a:buSzPts val="1600"/>
              <a:buChar char="🠶"/>
            </a:pPr>
            <a:r>
              <a:rPr lang="fr-FR" dirty="0"/>
              <a:t>D'où viennent les personnages ? Écoutez et cherchez les villes sur la carte de la couverture.</a:t>
            </a:r>
          </a:p>
          <a:p>
            <a:pPr marL="342900" lvl="0" indent="-342900" algn="l" rtl="0">
              <a:spcBef>
                <a:spcPts val="1000"/>
              </a:spcBef>
              <a:spcAft>
                <a:spcPts val="0"/>
              </a:spcAft>
              <a:buSzPts val="1800"/>
              <a:buChar char="🠶"/>
            </a:pPr>
            <a:r>
              <a:rPr lang="fr-FR" dirty="0" err="1"/>
              <a:t>Wie</a:t>
            </a:r>
            <a:r>
              <a:rPr lang="fr-FR" dirty="0"/>
              <a:t> </a:t>
            </a:r>
            <a:r>
              <a:rPr lang="fr-FR" dirty="0" err="1"/>
              <a:t>grüßen</a:t>
            </a:r>
            <a:r>
              <a:rPr lang="fr-FR" dirty="0"/>
              <a:t> die </a:t>
            </a:r>
            <a:r>
              <a:rPr lang="fr-FR" dirty="0" err="1"/>
              <a:t>Personen</a:t>
            </a:r>
            <a:r>
              <a:rPr lang="fr-FR" dirty="0"/>
              <a:t>? </a:t>
            </a:r>
            <a:r>
              <a:rPr lang="fr-FR" dirty="0" err="1"/>
              <a:t>Hören</a:t>
            </a:r>
            <a:r>
              <a:rPr lang="fr-FR" dirty="0"/>
              <a:t> </a:t>
            </a:r>
            <a:r>
              <a:rPr lang="fr-FR" dirty="0" err="1"/>
              <a:t>Sie</a:t>
            </a:r>
            <a:r>
              <a:rPr lang="fr-FR" dirty="0"/>
              <a:t> </a:t>
            </a:r>
            <a:r>
              <a:rPr lang="fr-FR" dirty="0" err="1"/>
              <a:t>noch</a:t>
            </a:r>
            <a:r>
              <a:rPr lang="fr-FR" dirty="0"/>
              <a:t> </a:t>
            </a:r>
            <a:r>
              <a:rPr lang="fr-FR" dirty="0" err="1"/>
              <a:t>einmal</a:t>
            </a:r>
            <a:r>
              <a:rPr lang="fr-FR" dirty="0"/>
              <a:t> </a:t>
            </a:r>
            <a:r>
              <a:rPr lang="fr-FR" dirty="0" err="1"/>
              <a:t>und</a:t>
            </a:r>
            <a:r>
              <a:rPr lang="fr-FR" dirty="0"/>
              <a:t> </a:t>
            </a:r>
            <a:r>
              <a:rPr lang="fr-FR" dirty="0" err="1"/>
              <a:t>ordnen</a:t>
            </a:r>
            <a:r>
              <a:rPr lang="fr-FR" dirty="0"/>
              <a:t> </a:t>
            </a:r>
            <a:r>
              <a:rPr lang="fr-FR" dirty="0" err="1"/>
              <a:t>Sie</a:t>
            </a:r>
            <a:r>
              <a:rPr lang="fr-FR" dirty="0"/>
              <a:t> </a:t>
            </a:r>
            <a:r>
              <a:rPr lang="fr-FR" dirty="0" err="1"/>
              <a:t>zu</a:t>
            </a:r>
            <a:r>
              <a:rPr lang="fr-FR" dirty="0"/>
              <a:t>.</a:t>
            </a:r>
          </a:p>
          <a:p>
            <a:pPr marL="742950" lvl="1" indent="-285750" algn="l" rtl="0">
              <a:spcBef>
                <a:spcPts val="1000"/>
              </a:spcBef>
              <a:spcAft>
                <a:spcPts val="0"/>
              </a:spcAft>
              <a:buSzPts val="1600"/>
              <a:buChar char="🠶"/>
            </a:pPr>
            <a:r>
              <a:rPr lang="fr-FR" dirty="0"/>
              <a:t>Comment les personnes se saluent-elles ? Réécoutez et classez.</a:t>
            </a:r>
          </a:p>
          <a:p>
            <a:pPr marL="342900" lvl="0" indent="-342900" algn="l" rtl="0">
              <a:spcBef>
                <a:spcPts val="1000"/>
              </a:spcBef>
              <a:spcAft>
                <a:spcPts val="0"/>
              </a:spcAft>
              <a:buSzPts val="1800"/>
              <a:buChar char="🠶"/>
            </a:pPr>
            <a:r>
              <a:rPr lang="fr-FR" dirty="0" err="1"/>
              <a:t>Welcher</a:t>
            </a:r>
            <a:r>
              <a:rPr lang="fr-FR" dirty="0"/>
              <a:t> « </a:t>
            </a:r>
            <a:r>
              <a:rPr lang="fr-FR" dirty="0" err="1"/>
              <a:t>Dialekt</a:t>
            </a:r>
            <a:r>
              <a:rPr lang="fr-FR" dirty="0"/>
              <a:t> » </a:t>
            </a:r>
            <a:r>
              <a:rPr lang="fr-FR" dirty="0" err="1"/>
              <a:t>gefällt</a:t>
            </a:r>
            <a:r>
              <a:rPr lang="fr-FR" dirty="0"/>
              <a:t> </a:t>
            </a:r>
            <a:r>
              <a:rPr lang="fr-FR" dirty="0" err="1"/>
              <a:t>Ihnen</a:t>
            </a:r>
            <a:r>
              <a:rPr lang="fr-FR" dirty="0"/>
              <a:t>? </a:t>
            </a:r>
            <a:r>
              <a:rPr lang="fr-FR" dirty="0" err="1"/>
              <a:t>Hören</a:t>
            </a:r>
            <a:r>
              <a:rPr lang="fr-FR" dirty="0"/>
              <a:t> </a:t>
            </a:r>
            <a:r>
              <a:rPr lang="fr-FR" dirty="0" err="1"/>
              <a:t>Sie</a:t>
            </a:r>
            <a:r>
              <a:rPr lang="fr-FR" dirty="0"/>
              <a:t> </a:t>
            </a:r>
            <a:r>
              <a:rPr lang="fr-FR" dirty="0" err="1"/>
              <a:t>noch</a:t>
            </a:r>
            <a:r>
              <a:rPr lang="fr-FR" dirty="0"/>
              <a:t> </a:t>
            </a:r>
            <a:r>
              <a:rPr lang="fr-FR" dirty="0" err="1"/>
              <a:t>einmal</a:t>
            </a:r>
            <a:r>
              <a:rPr lang="fr-FR" dirty="0"/>
              <a:t>. </a:t>
            </a:r>
            <a:r>
              <a:rPr lang="fr-FR" dirty="0" err="1"/>
              <a:t>Versuchen</a:t>
            </a:r>
            <a:r>
              <a:rPr lang="fr-FR" dirty="0"/>
              <a:t> </a:t>
            </a:r>
            <a:r>
              <a:rPr lang="fr-FR" dirty="0" err="1"/>
              <a:t>Sie</a:t>
            </a:r>
            <a:r>
              <a:rPr lang="fr-FR" dirty="0"/>
              <a:t> « </a:t>
            </a:r>
            <a:r>
              <a:rPr lang="fr-FR" dirty="0" err="1"/>
              <a:t>Ihren</a:t>
            </a:r>
            <a:r>
              <a:rPr lang="fr-FR" dirty="0"/>
              <a:t> </a:t>
            </a:r>
            <a:r>
              <a:rPr lang="fr-FR" dirty="0" err="1"/>
              <a:t>Dialekt</a:t>
            </a:r>
            <a:r>
              <a:rPr lang="fr-FR" dirty="0"/>
              <a:t> » </a:t>
            </a:r>
            <a:r>
              <a:rPr lang="fr-FR" dirty="0" err="1"/>
              <a:t>nachzusprechen</a:t>
            </a:r>
            <a:r>
              <a:rPr lang="fr-FR" dirty="0"/>
              <a:t>. Die </a:t>
            </a:r>
            <a:r>
              <a:rPr lang="fr-FR" dirty="0" err="1"/>
              <a:t>anderen</a:t>
            </a:r>
            <a:r>
              <a:rPr lang="fr-FR" dirty="0"/>
              <a:t> </a:t>
            </a:r>
            <a:r>
              <a:rPr lang="fr-FR" dirty="0" err="1"/>
              <a:t>raten</a:t>
            </a:r>
            <a:r>
              <a:rPr lang="fr-FR" dirty="0"/>
              <a:t>.</a:t>
            </a:r>
          </a:p>
          <a:p>
            <a:pPr marL="742950" lvl="1" indent="-285750" algn="l" rtl="0">
              <a:spcBef>
                <a:spcPts val="1000"/>
              </a:spcBef>
              <a:spcAft>
                <a:spcPts val="0"/>
              </a:spcAft>
              <a:buSzPts val="1600"/>
              <a:buChar char="🠶"/>
            </a:pPr>
            <a:r>
              <a:rPr lang="fr-FR" dirty="0"/>
              <a:t>Quel est le « dialecte » qui vous plaît ? Écoutez encore une fois. Essayez de répéter « votre dialecte ». Les autres devinent.</a:t>
            </a:r>
          </a:p>
        </p:txBody>
      </p:sp>
    </p:spTree>
    <p:extLst>
      <p:ext uri="{BB962C8B-B14F-4D97-AF65-F5344CB8AC3E}">
        <p14:creationId xmlns:p14="http://schemas.microsoft.com/office/powerpoint/2010/main" val="407422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7A3D5-5367-489C-6556-749FA1888C43}"/>
              </a:ext>
            </a:extLst>
          </p:cNvPr>
          <p:cNvSpPr>
            <a:spLocks noGrp="1"/>
          </p:cNvSpPr>
          <p:nvPr>
            <p:ph type="title"/>
          </p:nvPr>
        </p:nvSpPr>
        <p:spPr/>
        <p:txBody>
          <a:bodyPr/>
          <a:lstStyle/>
          <a:p>
            <a:r>
              <a:rPr lang="de-DE" dirty="0"/>
              <a:t>Textverständnis: eine Reise (15‘)</a:t>
            </a:r>
          </a:p>
        </p:txBody>
      </p:sp>
      <p:sp>
        <p:nvSpPr>
          <p:cNvPr id="3" name="Espace réservé du contenu 2">
            <a:extLst>
              <a:ext uri="{FF2B5EF4-FFF2-40B4-BE49-F238E27FC236}">
                <a16:creationId xmlns:a16="http://schemas.microsoft.com/office/drawing/2014/main" id="{36191DAB-C9CB-DB84-C2E2-5EDA83E494EE}"/>
              </a:ext>
            </a:extLst>
          </p:cNvPr>
          <p:cNvSpPr>
            <a:spLocks noGrp="1"/>
          </p:cNvSpPr>
          <p:nvPr>
            <p:ph idx="1"/>
          </p:nvPr>
        </p:nvSpPr>
        <p:spPr/>
        <p:txBody>
          <a:bodyPr/>
          <a:lstStyle/>
          <a:p>
            <a:endParaRPr lang="de-DE" dirty="0"/>
          </a:p>
          <a:p>
            <a:endParaRPr lang="de-DE" dirty="0"/>
          </a:p>
          <a:p>
            <a:r>
              <a:rPr lang="de-DE" dirty="0"/>
              <a:t>1. Schaue das Bild an: wo waren Pedro, Pavel und Marti? Wann? </a:t>
            </a:r>
          </a:p>
          <a:p>
            <a:endParaRPr lang="de-DE" dirty="0"/>
          </a:p>
          <a:p>
            <a:r>
              <a:rPr lang="de-DE" dirty="0"/>
              <a:t>2. Lesen Sie den Text und ordnen Sie die Bilder an. </a:t>
            </a:r>
          </a:p>
        </p:txBody>
      </p:sp>
    </p:spTree>
    <p:extLst>
      <p:ext uri="{BB962C8B-B14F-4D97-AF65-F5344CB8AC3E}">
        <p14:creationId xmlns:p14="http://schemas.microsoft.com/office/powerpoint/2010/main" val="175594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0A8F6-C4BF-07E2-8C82-F41B6F839617}"/>
              </a:ext>
            </a:extLst>
          </p:cNvPr>
          <p:cNvSpPr>
            <a:spLocks noGrp="1"/>
          </p:cNvSpPr>
          <p:nvPr>
            <p:ph type="title"/>
          </p:nvPr>
        </p:nvSpPr>
        <p:spPr/>
        <p:txBody>
          <a:bodyPr/>
          <a:lstStyle/>
          <a:p>
            <a:r>
              <a:rPr lang="de-DE" dirty="0"/>
              <a:t>2.</a:t>
            </a:r>
            <a:r>
              <a:rPr lang="de-DE" dirty="0">
                <a:solidFill>
                  <a:srgbClr val="FF0000"/>
                </a:solidFill>
              </a:rPr>
              <a:t> Perfekt bei</a:t>
            </a:r>
            <a:r>
              <a:rPr lang="fr-FR" b="1" dirty="0"/>
              <a:t> </a:t>
            </a:r>
            <a:r>
              <a:rPr lang="fr-FR" dirty="0" err="1">
                <a:solidFill>
                  <a:srgbClr val="FF0000"/>
                </a:solidFill>
              </a:rPr>
              <a:t>untrennbaren</a:t>
            </a:r>
            <a:r>
              <a:rPr lang="fr-FR" dirty="0">
                <a:solidFill>
                  <a:srgbClr val="FF0000"/>
                </a:solidFill>
              </a:rPr>
              <a:t> </a:t>
            </a:r>
            <a:r>
              <a:rPr lang="fr-FR" dirty="0" err="1">
                <a:solidFill>
                  <a:srgbClr val="FF0000"/>
                </a:solidFill>
              </a:rPr>
              <a:t>Verben</a:t>
            </a:r>
            <a:r>
              <a:rPr lang="de-DE" dirty="0">
                <a:solidFill>
                  <a:srgbClr val="FF0000"/>
                </a:solidFill>
              </a:rPr>
              <a:t> </a:t>
            </a:r>
            <a:r>
              <a:rPr lang="de-DE" dirty="0"/>
              <a:t>: er hat seinen Pass vergessen. (10‘)</a:t>
            </a:r>
          </a:p>
        </p:txBody>
      </p:sp>
      <p:sp>
        <p:nvSpPr>
          <p:cNvPr id="3" name="Espace réservé du contenu 2">
            <a:extLst>
              <a:ext uri="{FF2B5EF4-FFF2-40B4-BE49-F238E27FC236}">
                <a16:creationId xmlns:a16="http://schemas.microsoft.com/office/drawing/2014/main" id="{1A1B98AB-0EDA-BB36-3FE5-744E18BA8C39}"/>
              </a:ext>
            </a:extLst>
          </p:cNvPr>
          <p:cNvSpPr>
            <a:spLocks noGrp="1"/>
          </p:cNvSpPr>
          <p:nvPr>
            <p:ph idx="1"/>
          </p:nvPr>
        </p:nvSpPr>
        <p:spPr/>
        <p:txBody>
          <a:bodyPr>
            <a:normAutofit fontScale="55000" lnSpcReduction="20000"/>
          </a:bodyPr>
          <a:lstStyle/>
          <a:p>
            <a:r>
              <a:rPr lang="fr-FR" b="1" dirty="0" err="1"/>
              <a:t>Partizip</a:t>
            </a:r>
            <a:r>
              <a:rPr lang="fr-FR" b="1" dirty="0"/>
              <a:t> II des verbes inséparables (</a:t>
            </a:r>
            <a:r>
              <a:rPr lang="fr-FR" b="1" dirty="0" err="1"/>
              <a:t>untrennbare</a:t>
            </a:r>
            <a:r>
              <a:rPr lang="fr-FR" b="1" dirty="0"/>
              <a:t> </a:t>
            </a:r>
            <a:r>
              <a:rPr lang="fr-FR" b="1" dirty="0" err="1"/>
              <a:t>Verben</a:t>
            </a:r>
            <a:r>
              <a:rPr lang="fr-FR" b="1" dirty="0"/>
              <a:t>)</a:t>
            </a:r>
          </a:p>
          <a:p>
            <a:r>
              <a:rPr lang="fr-FR" dirty="0"/>
              <a:t>Certains verbes allemands commencent par des préfixes </a:t>
            </a:r>
            <a:r>
              <a:rPr lang="fr-FR" b="1" dirty="0"/>
              <a:t>inséparables</a:t>
            </a:r>
            <a:r>
              <a:rPr lang="fr-FR" dirty="0"/>
              <a:t> :</a:t>
            </a:r>
            <a:br>
              <a:rPr lang="fr-FR" dirty="0"/>
            </a:br>
            <a:r>
              <a:rPr lang="fr-FR" b="1" dirty="0" err="1"/>
              <a:t>be</a:t>
            </a:r>
            <a:r>
              <a:rPr lang="fr-FR" b="1" dirty="0"/>
              <a:t>-, </a:t>
            </a:r>
            <a:r>
              <a:rPr lang="fr-FR" b="1" dirty="0" err="1"/>
              <a:t>ge</a:t>
            </a:r>
            <a:r>
              <a:rPr lang="fr-FR" b="1" dirty="0"/>
              <a:t>-, er-, ver-, </a:t>
            </a:r>
            <a:r>
              <a:rPr lang="fr-FR" b="1" dirty="0" err="1"/>
              <a:t>zer</a:t>
            </a:r>
            <a:r>
              <a:rPr lang="fr-FR" b="1" dirty="0"/>
              <a:t>-, </a:t>
            </a:r>
            <a:r>
              <a:rPr lang="fr-FR" b="1" dirty="0" err="1"/>
              <a:t>ent</a:t>
            </a:r>
            <a:r>
              <a:rPr lang="fr-FR" b="1" dirty="0"/>
              <a:t>-, </a:t>
            </a:r>
            <a:r>
              <a:rPr lang="fr-FR" b="1" dirty="0" err="1"/>
              <a:t>emp</a:t>
            </a:r>
            <a:r>
              <a:rPr lang="fr-FR" b="1" dirty="0"/>
              <a:t>-, miss-</a:t>
            </a:r>
            <a:r>
              <a:rPr lang="fr-FR" dirty="0"/>
              <a:t>.</a:t>
            </a:r>
          </a:p>
          <a:p>
            <a:r>
              <a:rPr lang="fr-FR" dirty="0"/>
              <a:t>Ces préfixes </a:t>
            </a:r>
            <a:r>
              <a:rPr lang="fr-FR" b="1" dirty="0"/>
              <a:t>ne se détachent jamais</a:t>
            </a:r>
            <a:r>
              <a:rPr lang="fr-FR" dirty="0"/>
              <a:t> : ni à la conjugaison, ni au participe passé.</a:t>
            </a:r>
          </a:p>
          <a:p>
            <a:r>
              <a:rPr lang="fr-FR" dirty="0"/>
              <a:t>Pour former le </a:t>
            </a:r>
            <a:r>
              <a:rPr lang="fr-FR" b="1" dirty="0" err="1"/>
              <a:t>Partizip</a:t>
            </a:r>
            <a:r>
              <a:rPr lang="fr-FR" b="1" dirty="0"/>
              <a:t> II</a:t>
            </a:r>
            <a:r>
              <a:rPr lang="fr-FR" dirty="0"/>
              <a:t>, on met simplement :</a:t>
            </a:r>
            <a:br>
              <a:rPr lang="fr-FR" dirty="0"/>
            </a:br>
            <a:r>
              <a:rPr lang="fr-FR" b="1" dirty="0"/>
              <a:t>Préfixe + radical du verbe + -</a:t>
            </a:r>
            <a:r>
              <a:rPr lang="fr-FR" b="1" dirty="0" err="1"/>
              <a:t>t</a:t>
            </a:r>
            <a:r>
              <a:rPr lang="fr-FR" b="1" dirty="0"/>
              <a:t> / -en</a:t>
            </a:r>
            <a:br>
              <a:rPr lang="fr-FR" dirty="0"/>
            </a:br>
            <a:r>
              <a:rPr lang="fr-FR" dirty="0"/>
              <a:t>→ </a:t>
            </a:r>
            <a:r>
              <a:rPr lang="fr-FR" b="1" dirty="0"/>
              <a:t>il n’y a pas le “</a:t>
            </a:r>
            <a:r>
              <a:rPr lang="fr-FR" b="1" dirty="0" err="1"/>
              <a:t>ge</a:t>
            </a:r>
            <a:r>
              <a:rPr lang="fr-FR" b="1" dirty="0"/>
              <a:t>-” au milieu !</a:t>
            </a:r>
            <a:br>
              <a:rPr lang="fr-FR" dirty="0"/>
            </a:br>
            <a:endParaRPr lang="fr-FR" dirty="0"/>
          </a:p>
          <a:p>
            <a:r>
              <a:rPr lang="fr-FR" b="1" dirty="0"/>
              <a:t>Exemples :</a:t>
            </a:r>
            <a:endParaRPr lang="fr-FR" dirty="0"/>
          </a:p>
          <a:p>
            <a:r>
              <a:rPr lang="fr-FR" i="1" dirty="0" err="1"/>
              <a:t>verstehen</a:t>
            </a:r>
            <a:r>
              <a:rPr lang="fr-FR" dirty="0"/>
              <a:t> → </a:t>
            </a:r>
            <a:r>
              <a:rPr lang="fr-FR" b="1" dirty="0" err="1"/>
              <a:t>verstanden</a:t>
            </a:r>
            <a:endParaRPr lang="fr-FR" dirty="0"/>
          </a:p>
          <a:p>
            <a:r>
              <a:rPr lang="fr-FR" i="1" dirty="0" err="1"/>
              <a:t>erklären</a:t>
            </a:r>
            <a:r>
              <a:rPr lang="fr-FR" dirty="0"/>
              <a:t> → </a:t>
            </a:r>
            <a:r>
              <a:rPr lang="fr-FR" b="1" dirty="0" err="1"/>
              <a:t>erklärt</a:t>
            </a:r>
            <a:endParaRPr lang="fr-FR" dirty="0"/>
          </a:p>
          <a:p>
            <a:r>
              <a:rPr lang="fr-FR" i="1" dirty="0" err="1"/>
              <a:t>zerstören</a:t>
            </a:r>
            <a:r>
              <a:rPr lang="fr-FR" dirty="0"/>
              <a:t> → </a:t>
            </a:r>
            <a:r>
              <a:rPr lang="fr-FR" b="1" dirty="0" err="1"/>
              <a:t>zerstört</a:t>
            </a:r>
            <a:endParaRPr lang="fr-FR" dirty="0"/>
          </a:p>
          <a:p>
            <a:r>
              <a:rPr lang="fr-FR" i="1" dirty="0" err="1"/>
              <a:t>entdecken</a:t>
            </a:r>
            <a:r>
              <a:rPr lang="fr-FR" dirty="0"/>
              <a:t> → </a:t>
            </a:r>
            <a:r>
              <a:rPr lang="fr-FR" b="1" dirty="0" err="1"/>
              <a:t>entdeckt</a:t>
            </a:r>
            <a:endParaRPr lang="fr-FR" b="1" dirty="0"/>
          </a:p>
          <a:p>
            <a:endParaRPr lang="fr-FR" dirty="0"/>
          </a:p>
          <a:p>
            <a:r>
              <a:rPr lang="fr-FR" dirty="0"/>
              <a:t>Règle à retenir : </a:t>
            </a:r>
            <a:r>
              <a:rPr lang="fr-FR" b="1" dirty="0"/>
              <a:t>Les verbes inséparables n’ont jamais le “</a:t>
            </a:r>
            <a:r>
              <a:rPr lang="fr-FR" b="1" dirty="0" err="1"/>
              <a:t>ge</a:t>
            </a:r>
            <a:r>
              <a:rPr lang="fr-FR" b="1" dirty="0"/>
              <a:t>-” dans le </a:t>
            </a:r>
            <a:r>
              <a:rPr lang="fr-FR" b="1" dirty="0" err="1"/>
              <a:t>Partizip</a:t>
            </a:r>
            <a:r>
              <a:rPr lang="fr-FR" b="1" dirty="0"/>
              <a:t> II.</a:t>
            </a:r>
          </a:p>
          <a:p>
            <a:r>
              <a:rPr lang="fr-FR" b="1" dirty="0"/>
              <a:t>À toi de jouer! Relis le texte et et complète le tableau dans ton cahier avec les verbes! </a:t>
            </a:r>
            <a:endParaRPr lang="fr-FR" dirty="0"/>
          </a:p>
          <a:p>
            <a:endParaRPr lang="de-DE" dirty="0"/>
          </a:p>
        </p:txBody>
      </p:sp>
    </p:spTree>
    <p:extLst>
      <p:ext uri="{BB962C8B-B14F-4D97-AF65-F5344CB8AC3E}">
        <p14:creationId xmlns:p14="http://schemas.microsoft.com/office/powerpoint/2010/main" val="124349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36447-5DF4-2E9F-E016-4B028F399CD7}"/>
              </a:ext>
            </a:extLst>
          </p:cNvPr>
          <p:cNvSpPr>
            <a:spLocks noGrp="1"/>
          </p:cNvSpPr>
          <p:nvPr>
            <p:ph type="title"/>
          </p:nvPr>
        </p:nvSpPr>
        <p:spPr/>
        <p:txBody>
          <a:bodyPr/>
          <a:lstStyle/>
          <a:p>
            <a:r>
              <a:rPr lang="de-DE" sz="3600" dirty="0">
                <a:solidFill>
                  <a:srgbClr val="FF0000"/>
                </a:solidFill>
              </a:rPr>
              <a:t>Was haben Pavel Marti und Pedro gemacht? </a:t>
            </a:r>
            <a:r>
              <a:rPr lang="de-DE" dirty="0"/>
              <a:t>Diskutieren Sie (</a:t>
            </a:r>
            <a:r>
              <a:rPr lang="de-DE" dirty="0">
                <a:solidFill>
                  <a:schemeClr val="accent1"/>
                </a:solidFill>
              </a:rPr>
              <a:t>3er Gruppe</a:t>
            </a:r>
            <a:r>
              <a:rPr lang="de-DE" dirty="0"/>
              <a:t>) </a:t>
            </a:r>
          </a:p>
        </p:txBody>
      </p:sp>
      <p:sp>
        <p:nvSpPr>
          <p:cNvPr id="3" name="Espace réservé du contenu 2">
            <a:extLst>
              <a:ext uri="{FF2B5EF4-FFF2-40B4-BE49-F238E27FC236}">
                <a16:creationId xmlns:a16="http://schemas.microsoft.com/office/drawing/2014/main" id="{C31A07E0-EDF4-E7A4-586B-BDE36028CB5B}"/>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42006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8463C-5B4D-79EF-4CD6-9F409B7262C9}"/>
              </a:ext>
            </a:extLst>
          </p:cNvPr>
          <p:cNvSpPr>
            <a:spLocks noGrp="1"/>
          </p:cNvSpPr>
          <p:nvPr>
            <p:ph type="title"/>
          </p:nvPr>
        </p:nvSpPr>
        <p:spPr/>
        <p:txBody>
          <a:bodyPr/>
          <a:lstStyle/>
          <a:p>
            <a:r>
              <a:rPr lang="de-DE" dirty="0"/>
              <a:t>3. Meine Reise (schreiben) (20‘)</a:t>
            </a:r>
          </a:p>
        </p:txBody>
      </p:sp>
      <p:sp>
        <p:nvSpPr>
          <p:cNvPr id="3" name="Espace réservé du contenu 2">
            <a:extLst>
              <a:ext uri="{FF2B5EF4-FFF2-40B4-BE49-F238E27FC236}">
                <a16:creationId xmlns:a16="http://schemas.microsoft.com/office/drawing/2014/main" id="{18561F1F-51B9-74B7-555C-21F4BE803E54}"/>
              </a:ext>
            </a:extLst>
          </p:cNvPr>
          <p:cNvSpPr>
            <a:spLocks noGrp="1"/>
          </p:cNvSpPr>
          <p:nvPr>
            <p:ph idx="1"/>
          </p:nvPr>
        </p:nvSpPr>
        <p:spPr/>
        <p:txBody>
          <a:bodyPr>
            <a:normAutofit lnSpcReduction="10000"/>
          </a:bodyPr>
          <a:lstStyle/>
          <a:p>
            <a:r>
              <a:rPr lang="de-DE" dirty="0" err="1"/>
              <a:t>Écrivez</a:t>
            </a:r>
            <a:r>
              <a:rPr lang="de-DE" dirty="0"/>
              <a:t> </a:t>
            </a:r>
            <a:r>
              <a:rPr lang="de-DE" dirty="0" err="1"/>
              <a:t>un</a:t>
            </a:r>
            <a:r>
              <a:rPr lang="de-DE" dirty="0"/>
              <a:t> </a:t>
            </a:r>
            <a:r>
              <a:rPr lang="de-DE" dirty="0" err="1"/>
              <a:t>petit</a:t>
            </a:r>
            <a:r>
              <a:rPr lang="de-DE" dirty="0"/>
              <a:t> texte en </a:t>
            </a:r>
            <a:r>
              <a:rPr lang="de-DE" dirty="0" err="1"/>
              <a:t>répondant</a:t>
            </a:r>
            <a:r>
              <a:rPr lang="de-DE" dirty="0"/>
              <a:t> </a:t>
            </a:r>
            <a:r>
              <a:rPr lang="de-DE" dirty="0" err="1"/>
              <a:t>aux</a:t>
            </a:r>
            <a:r>
              <a:rPr lang="de-DE" dirty="0"/>
              <a:t> </a:t>
            </a:r>
            <a:r>
              <a:rPr lang="de-DE" dirty="0" err="1"/>
              <a:t>questions</a:t>
            </a:r>
            <a:r>
              <a:rPr lang="de-DE" dirty="0"/>
              <a:t>.</a:t>
            </a:r>
          </a:p>
          <a:p>
            <a:endParaRPr lang="de-DE" dirty="0"/>
          </a:p>
          <a:p>
            <a:endParaRPr lang="de-DE" dirty="0"/>
          </a:p>
          <a:p>
            <a:endParaRPr lang="de-DE" dirty="0"/>
          </a:p>
          <a:p>
            <a:endParaRPr lang="de-DE" dirty="0"/>
          </a:p>
          <a:p>
            <a:endParaRPr lang="de-DE" dirty="0"/>
          </a:p>
          <a:p>
            <a:r>
              <a:rPr lang="de-DE" dirty="0" err="1"/>
              <a:t>Correction</a:t>
            </a:r>
            <a:r>
              <a:rPr lang="de-DE" dirty="0"/>
              <a:t> in </a:t>
            </a:r>
            <a:r>
              <a:rPr lang="de-DE" dirty="0" err="1"/>
              <a:t>plenum</a:t>
            </a:r>
            <a:r>
              <a:rPr lang="de-DE" dirty="0"/>
              <a:t>. </a:t>
            </a:r>
          </a:p>
          <a:p>
            <a:endParaRPr lang="de-DE" dirty="0"/>
          </a:p>
          <a:p>
            <a:r>
              <a:rPr lang="de-DE" dirty="0"/>
              <a:t>PAUSE (5‘)</a:t>
            </a:r>
          </a:p>
        </p:txBody>
      </p:sp>
    </p:spTree>
    <p:extLst>
      <p:ext uri="{BB962C8B-B14F-4D97-AF65-F5344CB8AC3E}">
        <p14:creationId xmlns:p14="http://schemas.microsoft.com/office/powerpoint/2010/main" val="97179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E2E01-EEB9-B054-7627-3C712BC1AA46}"/>
              </a:ext>
            </a:extLst>
          </p:cNvPr>
          <p:cNvSpPr>
            <a:spLocks noGrp="1"/>
          </p:cNvSpPr>
          <p:nvPr>
            <p:ph type="title"/>
          </p:nvPr>
        </p:nvSpPr>
        <p:spPr/>
        <p:txBody>
          <a:bodyPr/>
          <a:lstStyle/>
          <a:p>
            <a:r>
              <a:rPr lang="de-DE" dirty="0">
                <a:solidFill>
                  <a:srgbClr val="FF0000"/>
                </a:solidFill>
              </a:rPr>
              <a:t>6. Eine Verlustanzeige machen* (S.13)</a:t>
            </a:r>
            <a:br>
              <a:rPr lang="de-DE" dirty="0"/>
            </a:br>
            <a:r>
              <a:rPr lang="de-DE" sz="3200" dirty="0"/>
              <a:t>*faire </a:t>
            </a:r>
            <a:r>
              <a:rPr lang="de-DE" sz="3200" dirty="0" err="1"/>
              <a:t>une</a:t>
            </a:r>
            <a:r>
              <a:rPr lang="de-DE" sz="3200" dirty="0"/>
              <a:t> </a:t>
            </a:r>
            <a:r>
              <a:rPr lang="de-DE" sz="3200" dirty="0" err="1"/>
              <a:t>déclaration</a:t>
            </a:r>
            <a:r>
              <a:rPr lang="de-DE" sz="3200" dirty="0"/>
              <a:t> de </a:t>
            </a:r>
            <a:r>
              <a:rPr lang="de-DE" sz="3200" dirty="0" err="1"/>
              <a:t>perte</a:t>
            </a:r>
            <a:endParaRPr lang="de-DE" dirty="0"/>
          </a:p>
        </p:txBody>
      </p:sp>
      <p:sp>
        <p:nvSpPr>
          <p:cNvPr id="3" name="Espace réservé du contenu 2">
            <a:extLst>
              <a:ext uri="{FF2B5EF4-FFF2-40B4-BE49-F238E27FC236}">
                <a16:creationId xmlns:a16="http://schemas.microsoft.com/office/drawing/2014/main" id="{B93CDF5A-1213-85AA-6043-DEBC51C3291D}"/>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305338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76C4D-4F65-CB7F-4294-189B60F00A23}"/>
              </a:ext>
            </a:extLst>
          </p:cNvPr>
          <p:cNvSpPr>
            <a:spLocks noGrp="1"/>
          </p:cNvSpPr>
          <p:nvPr>
            <p:ph type="title"/>
          </p:nvPr>
        </p:nvSpPr>
        <p:spPr/>
        <p:txBody>
          <a:bodyPr/>
          <a:lstStyle/>
          <a:p>
            <a:r>
              <a:rPr lang="de-AT" dirty="0">
                <a:solidFill>
                  <a:srgbClr val="FF0000"/>
                </a:solidFill>
              </a:rPr>
              <a:t>5. Hausübung bis zur nächsten Stunde</a:t>
            </a:r>
          </a:p>
        </p:txBody>
      </p:sp>
      <p:sp>
        <p:nvSpPr>
          <p:cNvPr id="3" name="Inhaltsplatzhalter 2">
            <a:extLst>
              <a:ext uri="{FF2B5EF4-FFF2-40B4-BE49-F238E27FC236}">
                <a16:creationId xmlns:a16="http://schemas.microsoft.com/office/drawing/2014/main" id="{EF73B175-F7BC-1F9E-470D-294CF3FE015F}"/>
              </a:ext>
            </a:extLst>
          </p:cNvPr>
          <p:cNvSpPr>
            <a:spLocks noGrp="1"/>
          </p:cNvSpPr>
          <p:nvPr>
            <p:ph idx="1"/>
          </p:nvPr>
        </p:nvSpPr>
        <p:spPr/>
        <p:txBody>
          <a:bodyPr>
            <a:normAutofit fontScale="92500" lnSpcReduction="20000"/>
          </a:bodyPr>
          <a:lstStyle/>
          <a:p>
            <a:r>
              <a:rPr lang="de-AT" dirty="0"/>
              <a:t>Wiederholen und lernen Sie: Kursbuch, Seite 15</a:t>
            </a:r>
          </a:p>
          <a:p>
            <a:pPr lvl="1"/>
            <a:r>
              <a:rPr lang="fr-FR" dirty="0"/>
              <a:t>Révisez et apprenez : livre de cours, page 15</a:t>
            </a:r>
            <a:endParaRPr lang="de-AT" dirty="0"/>
          </a:p>
          <a:p>
            <a:r>
              <a:rPr lang="fr-FR" dirty="0"/>
              <a:t>Faire les exercices de l’</a:t>
            </a:r>
            <a:r>
              <a:rPr lang="fr-FR" dirty="0" err="1"/>
              <a:t>Übungsbuch</a:t>
            </a:r>
            <a:r>
              <a:rPr lang="fr-FR" dirty="0"/>
              <a:t>:</a:t>
            </a:r>
          </a:p>
          <a:p>
            <a:pPr lvl="1"/>
            <a:r>
              <a:rPr lang="fr-FR" dirty="0"/>
              <a:t>1.2 / 1.4</a:t>
            </a:r>
          </a:p>
          <a:p>
            <a:pPr lvl="1"/>
            <a:r>
              <a:rPr lang="fr-FR" dirty="0"/>
              <a:t>2.1 / 2.3</a:t>
            </a:r>
          </a:p>
          <a:p>
            <a:pPr lvl="1"/>
            <a:r>
              <a:rPr lang="fr-FR" dirty="0"/>
              <a:t>3.1</a:t>
            </a:r>
          </a:p>
          <a:p>
            <a:pPr lvl="1"/>
            <a:r>
              <a:rPr lang="fr-FR" dirty="0"/>
              <a:t>4.1</a:t>
            </a:r>
          </a:p>
          <a:p>
            <a:pPr lvl="1"/>
            <a:r>
              <a:rPr lang="fr-FR" dirty="0"/>
              <a:t>5.1 / 5.2</a:t>
            </a:r>
          </a:p>
          <a:p>
            <a:pPr lvl="1"/>
            <a:r>
              <a:rPr lang="de-AT" dirty="0"/>
              <a:t>7.1 / 7.2</a:t>
            </a:r>
          </a:p>
          <a:p>
            <a:r>
              <a:rPr lang="fr-FR" dirty="0" err="1"/>
              <a:t>Erstellen</a:t>
            </a:r>
            <a:r>
              <a:rPr lang="fr-FR" dirty="0"/>
              <a:t> </a:t>
            </a:r>
            <a:r>
              <a:rPr lang="fr-FR" dirty="0" err="1"/>
              <a:t>Sie</a:t>
            </a:r>
            <a:r>
              <a:rPr lang="fr-FR" dirty="0"/>
              <a:t> </a:t>
            </a:r>
            <a:r>
              <a:rPr lang="fr-FR" dirty="0" err="1"/>
              <a:t>eine</a:t>
            </a:r>
            <a:r>
              <a:rPr lang="fr-FR" dirty="0"/>
              <a:t> Liste mit 20 </a:t>
            </a:r>
            <a:r>
              <a:rPr lang="fr-FR" dirty="0" err="1"/>
              <a:t>Vokabeln</a:t>
            </a:r>
            <a:r>
              <a:rPr lang="fr-FR" dirty="0"/>
              <a:t>, die </a:t>
            </a:r>
            <a:r>
              <a:rPr lang="fr-FR" dirty="0" err="1"/>
              <a:t>Sie</a:t>
            </a:r>
            <a:r>
              <a:rPr lang="fr-FR" dirty="0"/>
              <a:t> </a:t>
            </a:r>
            <a:r>
              <a:rPr lang="fr-FR" dirty="0" err="1"/>
              <a:t>sich</a:t>
            </a:r>
            <a:r>
              <a:rPr lang="fr-FR" dirty="0"/>
              <a:t> </a:t>
            </a:r>
            <a:r>
              <a:rPr lang="fr-FR" dirty="0" err="1"/>
              <a:t>aus</a:t>
            </a:r>
            <a:r>
              <a:rPr lang="fr-FR" dirty="0"/>
              <a:t> </a:t>
            </a:r>
            <a:r>
              <a:rPr lang="fr-FR" dirty="0" err="1"/>
              <a:t>Kapitel</a:t>
            </a:r>
            <a:r>
              <a:rPr lang="fr-FR" dirty="0"/>
              <a:t> 1 merken </a:t>
            </a:r>
            <a:r>
              <a:rPr lang="fr-FR" dirty="0" err="1"/>
              <a:t>möchten</a:t>
            </a:r>
            <a:r>
              <a:rPr lang="fr-FR" dirty="0"/>
              <a:t>.</a:t>
            </a:r>
          </a:p>
          <a:p>
            <a:pPr lvl="1"/>
            <a:r>
              <a:rPr lang="fr-FR" dirty="0"/>
              <a:t>Faites une liste de 20 mots de vocabulaire que vous souhaitez mémoriser du chapitre 1.</a:t>
            </a:r>
          </a:p>
          <a:p>
            <a:pPr lvl="1"/>
            <a:endParaRPr lang="fr-FR" dirty="0"/>
          </a:p>
        </p:txBody>
      </p:sp>
    </p:spTree>
    <p:extLst>
      <p:ext uri="{BB962C8B-B14F-4D97-AF65-F5344CB8AC3E}">
        <p14:creationId xmlns:p14="http://schemas.microsoft.com/office/powerpoint/2010/main" val="379926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EFEFE"/>
              </a:buClr>
              <a:buSzPts val="3600"/>
              <a:buFont typeface="Cambria"/>
              <a:buNone/>
            </a:pPr>
            <a:r>
              <a:rPr lang="fr-FR">
                <a:latin typeface="Cambria"/>
                <a:ea typeface="Cambria"/>
                <a:cs typeface="Cambria"/>
                <a:sym typeface="Cambria"/>
              </a:rPr>
              <a:t>5. Panorama: Kursbuch A2</a:t>
            </a:r>
            <a:endParaRPr/>
          </a:p>
        </p:txBody>
      </p:sp>
      <p:sp>
        <p:nvSpPr>
          <p:cNvPr id="220" name="Google Shape;220;p9"/>
          <p:cNvSpPr txBox="1">
            <a:spLocks noGrp="1"/>
          </p:cNvSpPr>
          <p:nvPr>
            <p:ph idx="1"/>
          </p:nvPr>
        </p:nvSpPr>
        <p:spPr>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ts val="1800"/>
              <a:buChar char="🠶"/>
            </a:pPr>
            <a:r>
              <a:rPr lang="fr-FR" dirty="0" err="1"/>
              <a:t>Woher</a:t>
            </a:r>
            <a:r>
              <a:rPr lang="fr-FR" dirty="0"/>
              <a:t> </a:t>
            </a:r>
            <a:r>
              <a:rPr lang="fr-FR" dirty="0" err="1"/>
              <a:t>kommen</a:t>
            </a:r>
            <a:r>
              <a:rPr lang="fr-FR" dirty="0"/>
              <a:t> die </a:t>
            </a:r>
            <a:r>
              <a:rPr lang="fr-FR" dirty="0" err="1"/>
              <a:t>Personen</a:t>
            </a:r>
            <a:r>
              <a:rPr lang="fr-FR" dirty="0"/>
              <a:t>? </a:t>
            </a:r>
            <a:r>
              <a:rPr lang="fr-FR" dirty="0" err="1"/>
              <a:t>Hören</a:t>
            </a:r>
            <a:r>
              <a:rPr lang="fr-FR" dirty="0"/>
              <a:t> </a:t>
            </a:r>
            <a:r>
              <a:rPr lang="fr-FR" dirty="0" err="1"/>
              <a:t>Sie</a:t>
            </a:r>
            <a:r>
              <a:rPr lang="fr-FR" dirty="0"/>
              <a:t> </a:t>
            </a:r>
            <a:r>
              <a:rPr lang="fr-FR" dirty="0" err="1"/>
              <a:t>und</a:t>
            </a:r>
            <a:r>
              <a:rPr lang="fr-FR" dirty="0"/>
              <a:t> </a:t>
            </a:r>
            <a:r>
              <a:rPr lang="fr-FR" dirty="0" err="1"/>
              <a:t>suchen</a:t>
            </a:r>
            <a:r>
              <a:rPr lang="fr-FR" dirty="0"/>
              <a:t> </a:t>
            </a:r>
            <a:r>
              <a:rPr lang="fr-FR" dirty="0" err="1"/>
              <a:t>Sie</a:t>
            </a:r>
            <a:r>
              <a:rPr lang="fr-FR" dirty="0"/>
              <a:t> die </a:t>
            </a:r>
            <a:r>
              <a:rPr lang="fr-FR" dirty="0" err="1"/>
              <a:t>Städte</a:t>
            </a:r>
            <a:r>
              <a:rPr lang="fr-FR" dirty="0"/>
              <a:t> </a:t>
            </a:r>
            <a:r>
              <a:rPr lang="fr-FR" dirty="0" err="1"/>
              <a:t>auf</a:t>
            </a:r>
            <a:r>
              <a:rPr lang="fr-FR" dirty="0"/>
              <a:t> der </a:t>
            </a:r>
            <a:r>
              <a:rPr lang="fr-FR" dirty="0" err="1"/>
              <a:t>Karte</a:t>
            </a:r>
            <a:r>
              <a:rPr lang="fr-FR" dirty="0"/>
              <a:t> </a:t>
            </a:r>
            <a:r>
              <a:rPr lang="fr-FR" dirty="0" err="1"/>
              <a:t>auf</a:t>
            </a:r>
            <a:r>
              <a:rPr lang="fr-FR" dirty="0"/>
              <a:t> </a:t>
            </a:r>
            <a:r>
              <a:rPr lang="fr-FR" dirty="0" err="1"/>
              <a:t>dem</a:t>
            </a:r>
            <a:r>
              <a:rPr lang="fr-FR" dirty="0"/>
              <a:t> </a:t>
            </a:r>
            <a:r>
              <a:rPr lang="fr-FR" dirty="0" err="1"/>
              <a:t>Umschlag</a:t>
            </a:r>
            <a:r>
              <a:rPr lang="fr-FR" dirty="0"/>
              <a:t>.</a:t>
            </a:r>
            <a:endParaRPr dirty="0"/>
          </a:p>
          <a:p>
            <a:pPr marL="742950" lvl="1" indent="-285750" algn="l" rtl="0">
              <a:spcBef>
                <a:spcPts val="1000"/>
              </a:spcBef>
              <a:spcAft>
                <a:spcPts val="0"/>
              </a:spcAft>
              <a:buSzPts val="1600"/>
              <a:buChar char="🠶"/>
            </a:pPr>
            <a:r>
              <a:rPr lang="fr-FR" dirty="0"/>
              <a:t>D'où viennent les personnages ? Écoutez et cherchez les villes sur la carte de la couverture.</a:t>
            </a:r>
            <a:endParaRPr dirty="0"/>
          </a:p>
          <a:p>
            <a:pPr marL="342900" lvl="0" indent="-342900" algn="l" rtl="0">
              <a:spcBef>
                <a:spcPts val="1000"/>
              </a:spcBef>
              <a:spcAft>
                <a:spcPts val="0"/>
              </a:spcAft>
              <a:buSzPts val="1800"/>
              <a:buChar char="🠶"/>
            </a:pPr>
            <a:r>
              <a:rPr lang="fr-FR" dirty="0" err="1"/>
              <a:t>Wie</a:t>
            </a:r>
            <a:r>
              <a:rPr lang="fr-FR" dirty="0"/>
              <a:t> </a:t>
            </a:r>
            <a:r>
              <a:rPr lang="fr-FR" dirty="0" err="1"/>
              <a:t>grüßen</a:t>
            </a:r>
            <a:r>
              <a:rPr lang="fr-FR" dirty="0"/>
              <a:t> die </a:t>
            </a:r>
            <a:r>
              <a:rPr lang="fr-FR" dirty="0" err="1"/>
              <a:t>Personen</a:t>
            </a:r>
            <a:r>
              <a:rPr lang="fr-FR" dirty="0"/>
              <a:t>? </a:t>
            </a:r>
            <a:r>
              <a:rPr lang="fr-FR" dirty="0" err="1"/>
              <a:t>Hören</a:t>
            </a:r>
            <a:r>
              <a:rPr lang="fr-FR" dirty="0"/>
              <a:t> </a:t>
            </a:r>
            <a:r>
              <a:rPr lang="fr-FR" dirty="0" err="1"/>
              <a:t>Sie</a:t>
            </a:r>
            <a:r>
              <a:rPr lang="fr-FR" dirty="0"/>
              <a:t> </a:t>
            </a:r>
            <a:r>
              <a:rPr lang="fr-FR" dirty="0" err="1"/>
              <a:t>noch</a:t>
            </a:r>
            <a:r>
              <a:rPr lang="fr-FR" dirty="0"/>
              <a:t> </a:t>
            </a:r>
            <a:r>
              <a:rPr lang="fr-FR" dirty="0" err="1"/>
              <a:t>einmal</a:t>
            </a:r>
            <a:r>
              <a:rPr lang="fr-FR" dirty="0"/>
              <a:t> </a:t>
            </a:r>
            <a:r>
              <a:rPr lang="fr-FR" dirty="0" err="1"/>
              <a:t>und</a:t>
            </a:r>
            <a:r>
              <a:rPr lang="fr-FR" dirty="0"/>
              <a:t> </a:t>
            </a:r>
            <a:r>
              <a:rPr lang="fr-FR" dirty="0" err="1"/>
              <a:t>ordnen</a:t>
            </a:r>
            <a:r>
              <a:rPr lang="fr-FR" dirty="0"/>
              <a:t> </a:t>
            </a:r>
            <a:r>
              <a:rPr lang="fr-FR" dirty="0" err="1"/>
              <a:t>Sie</a:t>
            </a:r>
            <a:r>
              <a:rPr lang="fr-FR" dirty="0"/>
              <a:t> </a:t>
            </a:r>
            <a:r>
              <a:rPr lang="fr-FR" dirty="0" err="1"/>
              <a:t>zu</a:t>
            </a:r>
            <a:r>
              <a:rPr lang="fr-FR" dirty="0"/>
              <a:t>.</a:t>
            </a:r>
            <a:endParaRPr dirty="0"/>
          </a:p>
          <a:p>
            <a:pPr marL="742950" lvl="1" indent="-285750" algn="l" rtl="0">
              <a:spcBef>
                <a:spcPts val="1000"/>
              </a:spcBef>
              <a:spcAft>
                <a:spcPts val="0"/>
              </a:spcAft>
              <a:buSzPts val="1600"/>
              <a:buChar char="🠶"/>
            </a:pPr>
            <a:r>
              <a:rPr lang="fr-FR" dirty="0"/>
              <a:t>Comment les personnes se saluent-elles ? Réécoutez et classez.</a:t>
            </a:r>
            <a:endParaRPr dirty="0"/>
          </a:p>
          <a:p>
            <a:pPr marL="342900" lvl="0" indent="-342900" algn="l" rtl="0">
              <a:spcBef>
                <a:spcPts val="1000"/>
              </a:spcBef>
              <a:spcAft>
                <a:spcPts val="0"/>
              </a:spcAft>
              <a:buSzPts val="1800"/>
              <a:buChar char="🠶"/>
            </a:pPr>
            <a:r>
              <a:rPr lang="fr-FR" dirty="0" err="1"/>
              <a:t>Welcher</a:t>
            </a:r>
            <a:r>
              <a:rPr lang="fr-FR" dirty="0"/>
              <a:t> « </a:t>
            </a:r>
            <a:r>
              <a:rPr lang="fr-FR" dirty="0" err="1"/>
              <a:t>Dialekt</a:t>
            </a:r>
            <a:r>
              <a:rPr lang="fr-FR" dirty="0"/>
              <a:t> » </a:t>
            </a:r>
            <a:r>
              <a:rPr lang="fr-FR" dirty="0" err="1"/>
              <a:t>gefällt</a:t>
            </a:r>
            <a:r>
              <a:rPr lang="fr-FR" dirty="0"/>
              <a:t> </a:t>
            </a:r>
            <a:r>
              <a:rPr lang="fr-FR" dirty="0" err="1"/>
              <a:t>Ihnen</a:t>
            </a:r>
            <a:r>
              <a:rPr lang="fr-FR" dirty="0"/>
              <a:t>? </a:t>
            </a:r>
            <a:r>
              <a:rPr lang="fr-FR" dirty="0" err="1"/>
              <a:t>Hören</a:t>
            </a:r>
            <a:r>
              <a:rPr lang="fr-FR" dirty="0"/>
              <a:t> </a:t>
            </a:r>
            <a:r>
              <a:rPr lang="fr-FR" dirty="0" err="1"/>
              <a:t>Sie</a:t>
            </a:r>
            <a:r>
              <a:rPr lang="fr-FR" dirty="0"/>
              <a:t> </a:t>
            </a:r>
            <a:r>
              <a:rPr lang="fr-FR" dirty="0" err="1"/>
              <a:t>noch</a:t>
            </a:r>
            <a:r>
              <a:rPr lang="fr-FR" dirty="0"/>
              <a:t> </a:t>
            </a:r>
            <a:r>
              <a:rPr lang="fr-FR" dirty="0" err="1"/>
              <a:t>einmal</a:t>
            </a:r>
            <a:r>
              <a:rPr lang="fr-FR" dirty="0"/>
              <a:t>. </a:t>
            </a:r>
            <a:r>
              <a:rPr lang="fr-FR" dirty="0" err="1"/>
              <a:t>Versuchen</a:t>
            </a:r>
            <a:r>
              <a:rPr lang="fr-FR" dirty="0"/>
              <a:t> </a:t>
            </a:r>
            <a:r>
              <a:rPr lang="fr-FR" dirty="0" err="1"/>
              <a:t>Sie</a:t>
            </a:r>
            <a:r>
              <a:rPr lang="fr-FR" dirty="0"/>
              <a:t> « </a:t>
            </a:r>
            <a:r>
              <a:rPr lang="fr-FR" dirty="0" err="1"/>
              <a:t>Ihren</a:t>
            </a:r>
            <a:r>
              <a:rPr lang="fr-FR" dirty="0"/>
              <a:t> </a:t>
            </a:r>
            <a:r>
              <a:rPr lang="fr-FR" dirty="0" err="1"/>
              <a:t>Dialekt</a:t>
            </a:r>
            <a:r>
              <a:rPr lang="fr-FR" dirty="0"/>
              <a:t> » </a:t>
            </a:r>
            <a:r>
              <a:rPr lang="fr-FR" dirty="0" err="1"/>
              <a:t>nachzusprechen</a:t>
            </a:r>
            <a:r>
              <a:rPr lang="fr-FR" dirty="0"/>
              <a:t>. Die </a:t>
            </a:r>
            <a:r>
              <a:rPr lang="fr-FR" dirty="0" err="1"/>
              <a:t>anderen</a:t>
            </a:r>
            <a:r>
              <a:rPr lang="fr-FR" dirty="0"/>
              <a:t> </a:t>
            </a:r>
            <a:r>
              <a:rPr lang="fr-FR" dirty="0" err="1"/>
              <a:t>raten</a:t>
            </a:r>
            <a:r>
              <a:rPr lang="fr-FR" dirty="0"/>
              <a:t>.</a:t>
            </a:r>
            <a:endParaRPr dirty="0"/>
          </a:p>
          <a:p>
            <a:pPr marL="742950" lvl="1" indent="-285750" algn="l" rtl="0">
              <a:spcBef>
                <a:spcPts val="1000"/>
              </a:spcBef>
              <a:spcAft>
                <a:spcPts val="0"/>
              </a:spcAft>
              <a:buSzPts val="1600"/>
              <a:buChar char="🠶"/>
            </a:pPr>
            <a:r>
              <a:rPr lang="fr-FR" dirty="0"/>
              <a:t>Quel est le « dialecte » qui vous plaît ? Écoutez encore une fois. Essayez de répéter « votre dialecte ». Les autres devinent.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90ECFB-936F-C42A-31A8-5F5602807C53}"/>
              </a:ext>
            </a:extLst>
          </p:cNvPr>
          <p:cNvSpPr>
            <a:spLocks noGrp="1"/>
          </p:cNvSpPr>
          <p:nvPr>
            <p:ph type="title"/>
          </p:nvPr>
        </p:nvSpPr>
        <p:spPr/>
        <p:txBody>
          <a:bodyPr/>
          <a:lstStyle/>
          <a:p>
            <a:r>
              <a:rPr lang="de-DE" dirty="0">
                <a:solidFill>
                  <a:srgbClr val="FF0000"/>
                </a:solidFill>
              </a:rPr>
              <a:t>Liste </a:t>
            </a:r>
            <a:r>
              <a:rPr lang="de-DE" dirty="0" err="1">
                <a:solidFill>
                  <a:srgbClr val="FF0000"/>
                </a:solidFill>
              </a:rPr>
              <a:t>d‘étudiants</a:t>
            </a:r>
            <a:r>
              <a:rPr lang="de-DE" dirty="0">
                <a:solidFill>
                  <a:srgbClr val="FF0000"/>
                </a:solidFill>
              </a:rPr>
              <a:t> à </a:t>
            </a:r>
            <a:r>
              <a:rPr lang="de-DE" dirty="0" err="1">
                <a:solidFill>
                  <a:srgbClr val="FF0000"/>
                </a:solidFill>
              </a:rPr>
              <a:t>compléter</a:t>
            </a:r>
            <a:r>
              <a:rPr lang="de-DE" dirty="0">
                <a:solidFill>
                  <a:srgbClr val="FF0000"/>
                </a:solidFill>
              </a:rPr>
              <a:t> </a:t>
            </a:r>
            <a:br>
              <a:rPr lang="de-DE" dirty="0"/>
            </a:br>
            <a:r>
              <a:rPr lang="de-DE" dirty="0" err="1"/>
              <a:t>Cliquez</a:t>
            </a:r>
            <a:r>
              <a:rPr lang="de-DE" dirty="0"/>
              <a:t> </a:t>
            </a:r>
            <a:r>
              <a:rPr lang="de-DE" dirty="0" err="1"/>
              <a:t>sur</a:t>
            </a:r>
            <a:r>
              <a:rPr lang="de-DE" dirty="0"/>
              <a:t> le </a:t>
            </a:r>
            <a:r>
              <a:rPr lang="de-DE" dirty="0" err="1"/>
              <a:t>lien</a:t>
            </a:r>
            <a:r>
              <a:rPr lang="de-DE" dirty="0"/>
              <a:t> (</a:t>
            </a:r>
            <a:r>
              <a:rPr lang="de-DE" dirty="0" err="1"/>
              <a:t>sur</a:t>
            </a:r>
            <a:r>
              <a:rPr lang="de-DE" dirty="0"/>
              <a:t> </a:t>
            </a:r>
            <a:r>
              <a:rPr lang="de-DE" dirty="0" err="1"/>
              <a:t>Moodle</a:t>
            </a:r>
            <a:r>
              <a:rPr lang="de-DE" dirty="0"/>
              <a:t>)</a:t>
            </a:r>
          </a:p>
        </p:txBody>
      </p:sp>
      <p:sp>
        <p:nvSpPr>
          <p:cNvPr id="4" name="Espace réservé du contenu 3">
            <a:extLst>
              <a:ext uri="{FF2B5EF4-FFF2-40B4-BE49-F238E27FC236}">
                <a16:creationId xmlns:a16="http://schemas.microsoft.com/office/drawing/2014/main" id="{F37D0685-3F4A-EB84-43DC-DED1AAF60DE2}"/>
              </a:ext>
            </a:extLst>
          </p:cNvPr>
          <p:cNvSpPr>
            <a:spLocks noGrp="1"/>
          </p:cNvSpPr>
          <p:nvPr>
            <p:ph idx="1"/>
          </p:nvPr>
        </p:nvSpPr>
        <p:spPr>
          <a:xfrm>
            <a:off x="838200" y="3881119"/>
            <a:ext cx="10515600" cy="2295843"/>
          </a:xfrm>
        </p:spPr>
        <p:txBody>
          <a:bodyPr/>
          <a:lstStyle/>
          <a:p>
            <a:r>
              <a:rPr lang="de-DE" dirty="0">
                <a:hlinkClick r:id="rId2"/>
              </a:rPr>
              <a:t>https://digidoc.app/p/bloc-notes-1758117583107a4718</a:t>
            </a:r>
            <a:endParaRPr lang="de-DE" dirty="0"/>
          </a:p>
          <a:p>
            <a:endParaRPr lang="de-DE" dirty="0"/>
          </a:p>
        </p:txBody>
      </p:sp>
    </p:spTree>
    <p:extLst>
      <p:ext uri="{BB962C8B-B14F-4D97-AF65-F5344CB8AC3E}">
        <p14:creationId xmlns:p14="http://schemas.microsoft.com/office/powerpoint/2010/main" val="211062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EFEFE"/>
              </a:buClr>
              <a:buSzPts val="3600"/>
              <a:buFont typeface="Cambria"/>
              <a:buNone/>
            </a:pPr>
            <a:r>
              <a:rPr lang="fr-FR">
                <a:latin typeface="Cambria"/>
                <a:ea typeface="Cambria"/>
                <a:cs typeface="Cambria"/>
                <a:sym typeface="Cambria"/>
              </a:rPr>
              <a:t>6. Hausübung</a:t>
            </a:r>
            <a:endParaRPr/>
          </a:p>
        </p:txBody>
      </p:sp>
      <p:sp>
        <p:nvSpPr>
          <p:cNvPr id="226" name="Google Shape;226;p1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fr-FR"/>
              <a:t>Seit 10, Übung 1b + c</a:t>
            </a:r>
            <a:endParaRPr/>
          </a:p>
          <a:p>
            <a:pPr marL="342900" lvl="0" indent="-342900" algn="l" rtl="0">
              <a:spcBef>
                <a:spcPts val="1000"/>
              </a:spcBef>
              <a:spcAft>
                <a:spcPts val="0"/>
              </a:spcAft>
              <a:buSzPts val="1800"/>
              <a:buChar char="🠶"/>
            </a:pPr>
            <a:r>
              <a:rPr lang="fr-FR"/>
              <a:t>Lesen Sie die Texte und beantworten Sie die Fragen: Wo waren die Personen zuerst? Wo waren sie danach?</a:t>
            </a:r>
            <a:endParaRPr/>
          </a:p>
          <a:p>
            <a:pPr marL="742950" lvl="1" indent="-285750" algn="l" rtl="0">
              <a:spcBef>
                <a:spcPts val="1000"/>
              </a:spcBef>
              <a:spcAft>
                <a:spcPts val="0"/>
              </a:spcAft>
              <a:buSzPts val="1600"/>
              <a:buChar char="🠶"/>
            </a:pPr>
            <a:r>
              <a:rPr lang="fr-FR"/>
              <a:t>Lisez les textes et répondez aux questions : où étaient les personnes au début ? Où étaient-ils ensuite ?</a:t>
            </a:r>
            <a:endParaRPr/>
          </a:p>
          <a:p>
            <a:pPr marL="342900" lvl="0" indent="-228600" algn="l" rtl="0">
              <a:spcBef>
                <a:spcPts val="1000"/>
              </a:spcBef>
              <a:spcAft>
                <a:spcPts val="0"/>
              </a:spcAft>
              <a:buSzPts val="1800"/>
              <a:buNone/>
            </a:pPr>
            <a:endParaRPr/>
          </a:p>
          <a:p>
            <a:pPr marL="342900" lvl="0" indent="-342900" algn="l" rtl="0">
              <a:spcBef>
                <a:spcPts val="1000"/>
              </a:spcBef>
              <a:spcAft>
                <a:spcPts val="0"/>
              </a:spcAft>
              <a:buSzPts val="1800"/>
              <a:buChar char="🠶"/>
            </a:pPr>
            <a:r>
              <a:rPr lang="fr-FR"/>
              <a:t>Machen Sie die Übung c.</a:t>
            </a:r>
            <a:endParaRPr/>
          </a:p>
          <a:p>
            <a:pPr marL="742950" lvl="1" indent="-285750" algn="l" rtl="0">
              <a:spcBef>
                <a:spcPts val="1000"/>
              </a:spcBef>
              <a:spcAft>
                <a:spcPts val="0"/>
              </a:spcAft>
              <a:buSzPts val="1600"/>
              <a:buChar char="🠶"/>
            </a:pPr>
            <a:r>
              <a:rPr lang="fr-FR"/>
              <a:t>Faites l'exercice 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EFEFE"/>
              </a:buClr>
              <a:buSzPts val="3600"/>
              <a:buFont typeface="Cambria"/>
              <a:buNone/>
            </a:pPr>
            <a:r>
              <a:rPr lang="fr-FR">
                <a:latin typeface="Cambria"/>
                <a:ea typeface="Cambria"/>
                <a:cs typeface="Cambria"/>
                <a:sym typeface="Cambria"/>
              </a:rPr>
              <a:t>6. Hausübung</a:t>
            </a:r>
            <a:endParaRPr/>
          </a:p>
        </p:txBody>
      </p:sp>
      <p:sp>
        <p:nvSpPr>
          <p:cNvPr id="232" name="Google Shape;232;p1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fr-FR"/>
              <a:t>Lesen Sie den Grammatikkasten. Suchen Sie im Text Verben im Perfekt und machen Sie in Ihrem Heft eine Tabelle.</a:t>
            </a:r>
            <a:endParaRPr/>
          </a:p>
          <a:p>
            <a:pPr marL="742950" lvl="1" indent="-285750" algn="l" rtl="0">
              <a:spcBef>
                <a:spcPts val="1000"/>
              </a:spcBef>
              <a:spcAft>
                <a:spcPts val="0"/>
              </a:spcAft>
              <a:buSzPts val="1600"/>
              <a:buChar char="🠶"/>
            </a:pPr>
            <a:r>
              <a:rPr lang="fr-FR"/>
              <a:t>Lisez l'encadré grammatical. Cherchez dans le texte des verbes au parfait et faites un tableau dans votre cahier.</a:t>
            </a:r>
            <a:endParaRPr/>
          </a:p>
          <a:p>
            <a:pPr marL="342900" lvl="0" indent="-342900" algn="l" rtl="0">
              <a:spcBef>
                <a:spcPts val="1000"/>
              </a:spcBef>
              <a:spcAft>
                <a:spcPts val="0"/>
              </a:spcAft>
              <a:buSzPts val="1800"/>
              <a:buChar char="🠶"/>
            </a:pPr>
            <a:r>
              <a:rPr lang="fr-FR"/>
              <a:t>Welche Verben bilden das Perfekt mit </a:t>
            </a:r>
            <a:r>
              <a:rPr lang="fr-FR" i="1"/>
              <a:t>sein</a:t>
            </a:r>
            <a:r>
              <a:rPr lang="fr-FR"/>
              <a:t>? Unterstreichen Sie in der Tabelle.</a:t>
            </a:r>
            <a:endParaRPr/>
          </a:p>
          <a:p>
            <a:pPr marL="742950" lvl="1" indent="-285750" algn="l" rtl="0">
              <a:spcBef>
                <a:spcPts val="1000"/>
              </a:spcBef>
              <a:spcAft>
                <a:spcPts val="0"/>
              </a:spcAft>
              <a:buSzPts val="1600"/>
              <a:buChar char="🠶"/>
            </a:pPr>
            <a:r>
              <a:rPr lang="fr-FR"/>
              <a:t>Quels verbes forment le parfait avec être ? Soulignez dans le tableau.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EFEFE"/>
              </a:buClr>
              <a:buSzPts val="3600"/>
              <a:buFont typeface="Cambria"/>
              <a:buNone/>
            </a:pPr>
            <a:r>
              <a:rPr lang="fr-FR" b="1" dirty="0">
                <a:latin typeface="Cambria"/>
                <a:ea typeface="Cambria"/>
                <a:cs typeface="Cambria"/>
                <a:sym typeface="Cambria"/>
              </a:rPr>
              <a:t>Programme de la séance</a:t>
            </a:r>
            <a:endParaRPr dirty="0"/>
          </a:p>
        </p:txBody>
      </p:sp>
      <p:sp>
        <p:nvSpPr>
          <p:cNvPr id="176" name="Google Shape;176;p2"/>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50000"/>
              </a:lnSpc>
              <a:spcBef>
                <a:spcPts val="0"/>
              </a:spcBef>
              <a:spcAft>
                <a:spcPts val="0"/>
              </a:spcAft>
              <a:buSzPct val="100000"/>
              <a:buChar char="🠶"/>
            </a:pPr>
            <a:r>
              <a:rPr lang="fr-FR" sz="2800" dirty="0">
                <a:latin typeface="Cambria"/>
                <a:ea typeface="Cambria"/>
                <a:cs typeface="Cambria"/>
                <a:sym typeface="Cambria"/>
              </a:rPr>
              <a:t>1. Modalités du cours et de l’évaluation des connaissances</a:t>
            </a:r>
            <a:endParaRPr dirty="0"/>
          </a:p>
          <a:p>
            <a:pPr marL="342900" lvl="0" indent="-342900" algn="l" rtl="0">
              <a:lnSpc>
                <a:spcPct val="150000"/>
              </a:lnSpc>
              <a:spcBef>
                <a:spcPts val="1000"/>
              </a:spcBef>
              <a:spcAft>
                <a:spcPts val="0"/>
              </a:spcAft>
              <a:buSzPct val="100000"/>
              <a:buChar char="🠶"/>
            </a:pPr>
            <a:r>
              <a:rPr lang="fr-FR" sz="2800" dirty="0">
                <a:latin typeface="Cambria"/>
                <a:ea typeface="Cambria"/>
                <a:cs typeface="Cambria"/>
                <a:sym typeface="Cambria"/>
              </a:rPr>
              <a:t>2. </a:t>
            </a:r>
            <a:r>
              <a:rPr lang="fr-FR" sz="2800" dirty="0" err="1">
                <a:latin typeface="Cambria"/>
                <a:ea typeface="Cambria"/>
                <a:cs typeface="Cambria"/>
                <a:sym typeface="Cambria"/>
              </a:rPr>
              <a:t>Wer</a:t>
            </a:r>
            <a:r>
              <a:rPr lang="fr-FR" sz="2800" dirty="0">
                <a:latin typeface="Cambria"/>
                <a:ea typeface="Cambria"/>
                <a:cs typeface="Cambria"/>
                <a:sym typeface="Cambria"/>
              </a:rPr>
              <a:t> </a:t>
            </a:r>
            <a:r>
              <a:rPr lang="fr-FR" sz="2800" dirty="0" err="1">
                <a:latin typeface="Cambria"/>
                <a:ea typeface="Cambria"/>
                <a:cs typeface="Cambria"/>
                <a:sym typeface="Cambria"/>
              </a:rPr>
              <a:t>seid</a:t>
            </a:r>
            <a:r>
              <a:rPr lang="fr-FR" sz="2800" dirty="0">
                <a:latin typeface="Cambria"/>
                <a:ea typeface="Cambria"/>
                <a:cs typeface="Cambria"/>
                <a:sym typeface="Cambria"/>
              </a:rPr>
              <a:t> </a:t>
            </a:r>
            <a:r>
              <a:rPr lang="fr-FR" sz="2800" dirty="0" err="1">
                <a:latin typeface="Cambria"/>
                <a:ea typeface="Cambria"/>
                <a:cs typeface="Cambria"/>
                <a:sym typeface="Cambria"/>
              </a:rPr>
              <a:t>ihr</a:t>
            </a:r>
            <a:r>
              <a:rPr lang="fr-FR" sz="2800" dirty="0">
                <a:latin typeface="Cambria"/>
                <a:ea typeface="Cambria"/>
                <a:cs typeface="Cambria"/>
                <a:sym typeface="Cambria"/>
              </a:rPr>
              <a:t>?</a:t>
            </a:r>
            <a:endParaRPr dirty="0"/>
          </a:p>
          <a:p>
            <a:pPr marL="342900" lvl="0" indent="-342900" algn="l" rtl="0">
              <a:lnSpc>
                <a:spcPct val="150000"/>
              </a:lnSpc>
              <a:spcBef>
                <a:spcPts val="1000"/>
              </a:spcBef>
              <a:spcAft>
                <a:spcPts val="0"/>
              </a:spcAft>
              <a:buSzPct val="100000"/>
              <a:buChar char="🠶"/>
            </a:pPr>
            <a:r>
              <a:rPr lang="fr-FR" sz="2800" dirty="0">
                <a:latin typeface="Cambria"/>
                <a:ea typeface="Cambria"/>
                <a:cs typeface="Cambria"/>
                <a:sym typeface="Cambria"/>
              </a:rPr>
              <a:t>3. </a:t>
            </a:r>
            <a:r>
              <a:rPr lang="fr-FR" sz="2800" dirty="0" err="1">
                <a:latin typeface="Cambria"/>
                <a:ea typeface="Cambria"/>
                <a:cs typeface="Cambria"/>
                <a:sym typeface="Cambria"/>
              </a:rPr>
              <a:t>Was</a:t>
            </a:r>
            <a:r>
              <a:rPr lang="fr-FR" sz="2800" dirty="0">
                <a:latin typeface="Cambria"/>
                <a:ea typeface="Cambria"/>
                <a:cs typeface="Cambria"/>
                <a:sym typeface="Cambria"/>
              </a:rPr>
              <a:t> </a:t>
            </a:r>
            <a:r>
              <a:rPr lang="fr-FR" sz="2800" dirty="0" err="1">
                <a:latin typeface="Cambria"/>
                <a:ea typeface="Cambria"/>
                <a:cs typeface="Cambria"/>
                <a:sym typeface="Cambria"/>
              </a:rPr>
              <a:t>kann</a:t>
            </a:r>
            <a:r>
              <a:rPr lang="fr-FR" sz="2800" dirty="0">
                <a:latin typeface="Cambria"/>
                <a:ea typeface="Cambria"/>
                <a:cs typeface="Cambria"/>
                <a:sym typeface="Cambria"/>
              </a:rPr>
              <a:t> </a:t>
            </a:r>
            <a:r>
              <a:rPr lang="fr-FR" sz="2800" dirty="0" err="1">
                <a:latin typeface="Cambria"/>
                <a:ea typeface="Cambria"/>
                <a:cs typeface="Cambria"/>
                <a:sym typeface="Cambria"/>
              </a:rPr>
              <a:t>ich</a:t>
            </a:r>
            <a:r>
              <a:rPr lang="fr-FR" sz="2800" dirty="0">
                <a:latin typeface="Cambria"/>
                <a:ea typeface="Cambria"/>
                <a:cs typeface="Cambria"/>
                <a:sym typeface="Cambria"/>
              </a:rPr>
              <a:t> </a:t>
            </a:r>
            <a:r>
              <a:rPr lang="fr-FR" sz="2800" dirty="0" err="1">
                <a:latin typeface="Cambria"/>
                <a:ea typeface="Cambria"/>
                <a:cs typeface="Cambria"/>
                <a:sym typeface="Cambria"/>
              </a:rPr>
              <a:t>schon</a:t>
            </a:r>
            <a:r>
              <a:rPr lang="fr-FR" sz="2800" dirty="0">
                <a:latin typeface="Cambria"/>
                <a:ea typeface="Cambria"/>
                <a:cs typeface="Cambria"/>
                <a:sym typeface="Cambria"/>
              </a:rPr>
              <a:t>?</a:t>
            </a:r>
            <a:endParaRPr dirty="0"/>
          </a:p>
          <a:p>
            <a:pPr marL="342900" lvl="0" indent="-342900" algn="l" rtl="0">
              <a:lnSpc>
                <a:spcPct val="150000"/>
              </a:lnSpc>
              <a:spcBef>
                <a:spcPts val="1000"/>
              </a:spcBef>
              <a:spcAft>
                <a:spcPts val="0"/>
              </a:spcAft>
              <a:buSzPct val="100000"/>
              <a:buChar char="🠶"/>
            </a:pPr>
            <a:r>
              <a:rPr lang="fr-FR" sz="2800" dirty="0">
                <a:latin typeface="Cambria"/>
                <a:ea typeface="Cambria"/>
                <a:cs typeface="Cambria"/>
                <a:sym typeface="Cambria"/>
              </a:rPr>
              <a:t>4. </a:t>
            </a:r>
            <a:r>
              <a:rPr lang="fr-FR" sz="2800" dirty="0" err="1">
                <a:latin typeface="Cambria"/>
                <a:ea typeface="Cambria"/>
                <a:cs typeface="Cambria"/>
                <a:sym typeface="Cambria"/>
              </a:rPr>
              <a:t>Ziel</a:t>
            </a:r>
            <a:r>
              <a:rPr lang="fr-FR" sz="2800" dirty="0">
                <a:latin typeface="Cambria"/>
                <a:ea typeface="Cambria"/>
                <a:cs typeface="Cambria"/>
                <a:sym typeface="Cambria"/>
              </a:rPr>
              <a:t> A2 / Objectif A2</a:t>
            </a:r>
            <a:endParaRPr dirty="0"/>
          </a:p>
          <a:p>
            <a:pPr marL="342900" lvl="0" indent="-342900" algn="l" rtl="0">
              <a:lnSpc>
                <a:spcPct val="150000"/>
              </a:lnSpc>
              <a:spcBef>
                <a:spcPts val="1000"/>
              </a:spcBef>
              <a:spcAft>
                <a:spcPts val="0"/>
              </a:spcAft>
              <a:buSzPct val="100000"/>
              <a:buChar char="🠶"/>
            </a:pPr>
            <a:r>
              <a:rPr lang="fr-FR" sz="2800" dirty="0">
                <a:latin typeface="Cambria"/>
                <a:ea typeface="Cambria"/>
                <a:cs typeface="Cambria"/>
                <a:sym typeface="Cambria"/>
              </a:rPr>
              <a:t>5. Panorama: </a:t>
            </a:r>
            <a:r>
              <a:rPr lang="fr-FR" sz="2800" dirty="0" err="1">
                <a:latin typeface="Cambria"/>
                <a:ea typeface="Cambria"/>
                <a:cs typeface="Cambria"/>
                <a:sym typeface="Cambria"/>
              </a:rPr>
              <a:t>Kursbuch</a:t>
            </a:r>
            <a:r>
              <a:rPr lang="fr-FR" sz="2800" dirty="0">
                <a:latin typeface="Cambria"/>
                <a:ea typeface="Cambria"/>
                <a:cs typeface="Cambria"/>
                <a:sym typeface="Cambria"/>
              </a:rPr>
              <a:t> A2</a:t>
            </a:r>
            <a:endParaRPr dirty="0"/>
          </a:p>
          <a:p>
            <a:pPr marL="342900" lvl="0" indent="-342900" algn="l" rtl="0">
              <a:lnSpc>
                <a:spcPct val="150000"/>
              </a:lnSpc>
              <a:spcBef>
                <a:spcPts val="1000"/>
              </a:spcBef>
              <a:spcAft>
                <a:spcPts val="0"/>
              </a:spcAft>
              <a:buSzPct val="100000"/>
              <a:buChar char="🠶"/>
            </a:pPr>
            <a:r>
              <a:rPr lang="fr-FR" sz="2800" dirty="0">
                <a:latin typeface="Cambria"/>
                <a:ea typeface="Cambria"/>
                <a:cs typeface="Cambria"/>
                <a:sym typeface="Cambria"/>
              </a:rPr>
              <a:t>6. </a:t>
            </a:r>
            <a:r>
              <a:rPr lang="fr-FR" sz="2800" dirty="0" err="1">
                <a:latin typeface="Cambria"/>
                <a:ea typeface="Cambria"/>
                <a:cs typeface="Cambria"/>
                <a:sym typeface="Cambria"/>
              </a:rPr>
              <a:t>Hausübung</a:t>
            </a:r>
            <a:endParaRPr dirty="0"/>
          </a:p>
          <a:p>
            <a:pPr marL="342900" lvl="0" indent="-191770" algn="l" rtl="0">
              <a:lnSpc>
                <a:spcPct val="150000"/>
              </a:lnSpc>
              <a:spcBef>
                <a:spcPts val="1000"/>
              </a:spcBef>
              <a:spcAft>
                <a:spcPts val="0"/>
              </a:spcAft>
              <a:buSzPct val="100000"/>
              <a:buNone/>
            </a:pPr>
            <a:endParaRPr sz="2800" dirty="0">
              <a:latin typeface="Cambria"/>
              <a:ea typeface="Cambria"/>
              <a:cs typeface="Cambria"/>
              <a:sym typeface="Cambria"/>
            </a:endParaRPr>
          </a:p>
          <a:p>
            <a:pPr marL="342900" lvl="0" indent="-245745" algn="l" rtl="0">
              <a:spcBef>
                <a:spcPts val="1000"/>
              </a:spcBef>
              <a:spcAft>
                <a:spcPts val="0"/>
              </a:spcAft>
              <a:buSzPct val="100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DCA7B-366B-5197-2FFC-FB9B68442808}"/>
              </a:ext>
            </a:extLst>
          </p:cNvPr>
          <p:cNvSpPr>
            <a:spLocks noGrp="1"/>
          </p:cNvSpPr>
          <p:nvPr>
            <p:ph type="title"/>
          </p:nvPr>
        </p:nvSpPr>
        <p:spPr/>
        <p:txBody>
          <a:bodyPr/>
          <a:lstStyle/>
          <a:p>
            <a:r>
              <a:rPr lang="fr-FR" b="1" dirty="0"/>
              <a:t>Organisation du cours</a:t>
            </a:r>
            <a:br>
              <a:rPr lang="fr-FR" dirty="0"/>
            </a:br>
            <a:endParaRPr lang="de-DE" dirty="0"/>
          </a:p>
        </p:txBody>
      </p:sp>
      <p:sp>
        <p:nvSpPr>
          <p:cNvPr id="3" name="Espace réservé du contenu 2">
            <a:extLst>
              <a:ext uri="{FF2B5EF4-FFF2-40B4-BE49-F238E27FC236}">
                <a16:creationId xmlns:a16="http://schemas.microsoft.com/office/drawing/2014/main" id="{EDB7F78D-A3A4-D323-4C9F-6A17124BA332}"/>
              </a:ext>
            </a:extLst>
          </p:cNvPr>
          <p:cNvSpPr>
            <a:spLocks noGrp="1"/>
          </p:cNvSpPr>
          <p:nvPr>
            <p:ph idx="1"/>
          </p:nvPr>
        </p:nvSpPr>
        <p:spPr/>
        <p:txBody>
          <a:bodyPr>
            <a:normAutofit lnSpcReduction="10000"/>
          </a:bodyPr>
          <a:lstStyle/>
          <a:p>
            <a:r>
              <a:rPr lang="fr-FR" dirty="0"/>
              <a:t>En suivant le manuel Panorama A2, l’objectif de ce semestre sera de consolider votre niveau grammatical, linguistique et lexical pour atteindre le niveau A2 à la fin du deuxième semestre. Pour ce faire, il nous faudra étudier </a:t>
            </a:r>
            <a:r>
              <a:rPr lang="fr-FR" b="1" dirty="0"/>
              <a:t>8 chapitres durant le semestre </a:t>
            </a:r>
            <a:r>
              <a:rPr lang="fr-FR" dirty="0"/>
              <a:t>: nous ferons donc approximativement 1 chapitre par semaine. </a:t>
            </a:r>
          </a:p>
          <a:p>
            <a:r>
              <a:rPr lang="fr-FR" dirty="0"/>
              <a:t>Faire les exercices correspondants au chapitre étudié est donc crucial pour progresser ! </a:t>
            </a:r>
          </a:p>
          <a:p>
            <a:r>
              <a:rPr lang="fr-FR" dirty="0"/>
              <a:t>Nous commencerons chaque cours par la correction à l’oral des exercices donnés la semaine précédente. </a:t>
            </a:r>
          </a:p>
          <a:p>
            <a:r>
              <a:rPr lang="fr-FR" dirty="0"/>
              <a:t> Manuel utilisé: Panorama A2 et Panorama </a:t>
            </a:r>
            <a:r>
              <a:rPr lang="fr-FR" dirty="0" err="1"/>
              <a:t>Übungsbuch</a:t>
            </a:r>
            <a:r>
              <a:rPr lang="fr-FR" dirty="0"/>
              <a:t> A2.</a:t>
            </a:r>
            <a:r>
              <a:rPr lang="fr-FR" dirty="0">
                <a:solidFill>
                  <a:srgbClr val="FF0000"/>
                </a:solidFill>
              </a:rPr>
              <a:t>1 (attention à ne pas acheter le A2.2!)</a:t>
            </a:r>
          </a:p>
          <a:p>
            <a:endParaRPr lang="de-DE" dirty="0"/>
          </a:p>
        </p:txBody>
      </p:sp>
    </p:spTree>
    <p:extLst>
      <p:ext uri="{BB962C8B-B14F-4D97-AF65-F5344CB8AC3E}">
        <p14:creationId xmlns:p14="http://schemas.microsoft.com/office/powerpoint/2010/main" val="164184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a:spcBef>
                <a:spcPts val="0"/>
              </a:spcBef>
              <a:buClr>
                <a:srgbClr val="FEFEFE"/>
              </a:buClr>
              <a:buSzPts val="3600"/>
            </a:pPr>
            <a:r>
              <a:rPr lang="fr-FR" dirty="0">
                <a:solidFill>
                  <a:srgbClr val="FF0000"/>
                </a:solidFill>
                <a:latin typeface="Cambria"/>
                <a:ea typeface="Cambria"/>
                <a:cs typeface="Cambria"/>
                <a:sym typeface="Cambria"/>
              </a:rPr>
              <a:t>1. Modalités du cours et de l’évaluation des connaissances</a:t>
            </a:r>
            <a:br>
              <a:rPr lang="fr-FR" dirty="0"/>
            </a:br>
            <a:endParaRPr dirty="0"/>
          </a:p>
        </p:txBody>
      </p:sp>
      <p:sp>
        <p:nvSpPr>
          <p:cNvPr id="182" name="Google Shape;182;p3"/>
          <p:cNvSpPr txBox="1">
            <a:spLocks noGrp="1"/>
          </p:cNvSpPr>
          <p:nvPr>
            <p:ph idx="1"/>
          </p:nvPr>
        </p:nvSpPr>
        <p:spPr>
          <a:xfrm>
            <a:off x="838200" y="2167938"/>
            <a:ext cx="8915400" cy="377762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SzPts val="1800"/>
              <a:buChar char="🠶"/>
            </a:pPr>
            <a:r>
              <a:rPr lang="fr-FR" sz="1800" dirty="0"/>
              <a:t>Veuillez trouver le cours sur </a:t>
            </a:r>
            <a:r>
              <a:rPr lang="fr-FR" sz="1800" b="1" u="sng" dirty="0"/>
              <a:t>Moodle</a:t>
            </a:r>
            <a:r>
              <a:rPr lang="fr-FR" sz="1800" dirty="0"/>
              <a:t> ainsi que le Powerpoint de la séance 1, qui rappelle les modalités du cours et de l’évaluation. </a:t>
            </a:r>
          </a:p>
          <a:p>
            <a:pPr marL="342900" lvl="0" indent="-342900" algn="l" rtl="0">
              <a:spcBef>
                <a:spcPts val="0"/>
              </a:spcBef>
              <a:spcAft>
                <a:spcPts val="0"/>
              </a:spcAft>
              <a:buSzPts val="1800"/>
              <a:buChar char="🠶"/>
            </a:pPr>
            <a:endParaRPr lang="fr-FR" sz="1800" dirty="0"/>
          </a:p>
          <a:p>
            <a:pPr marL="342900" lvl="0" indent="-342900" algn="l" rtl="0">
              <a:spcBef>
                <a:spcPts val="0"/>
              </a:spcBef>
              <a:spcAft>
                <a:spcPts val="0"/>
              </a:spcAft>
              <a:buSzPts val="1800"/>
              <a:buChar char="🠶"/>
            </a:pPr>
            <a:r>
              <a:rPr lang="fr-FR" dirty="0"/>
              <a:t>11 séances: 8 chapitres</a:t>
            </a:r>
          </a:p>
          <a:p>
            <a:pPr marL="0" lvl="0" indent="0">
              <a:spcBef>
                <a:spcPts val="0"/>
              </a:spcBef>
              <a:buSzPts val="1800"/>
              <a:buNone/>
            </a:pPr>
            <a:r>
              <a:rPr lang="fr-FR" b="1" dirty="0"/>
              <a:t>Test intermédiaire </a:t>
            </a:r>
            <a:endParaRPr lang="fr-FR" dirty="0"/>
          </a:p>
          <a:p>
            <a:pPr marL="342900" lvl="0">
              <a:buSzPts val="1800"/>
              <a:buNone/>
            </a:pPr>
            <a:r>
              <a:rPr lang="fr-FR" dirty="0"/>
              <a:t>Séance 6 (23 octobre): test de connaissances (grammaire et vocabulaire) (coefficient 1) (durée 1 heure). Exercices inspirés voire tirés de l’</a:t>
            </a:r>
            <a:r>
              <a:rPr lang="fr-FR" dirty="0" err="1"/>
              <a:t>Übungsbuch</a:t>
            </a:r>
            <a:r>
              <a:rPr lang="fr-FR" dirty="0"/>
              <a:t>. </a:t>
            </a:r>
          </a:p>
          <a:p>
            <a:pPr marL="342900">
              <a:buSzPts val="1800"/>
              <a:buNone/>
            </a:pPr>
            <a:r>
              <a:rPr lang="fr-FR" b="1" dirty="0"/>
              <a:t>Test final :  2 heures </a:t>
            </a:r>
            <a:r>
              <a:rPr lang="fr-FR" dirty="0"/>
              <a:t>(50%)</a:t>
            </a:r>
          </a:p>
          <a:p>
            <a:pPr marL="342900" lvl="0">
              <a:buSzPts val="1800"/>
              <a:buNone/>
            </a:pPr>
            <a:r>
              <a:rPr lang="fr-FR" dirty="0"/>
              <a:t>Séance 12: (coefficient 2) (durée 2 heures) durée 2 heures)</a:t>
            </a:r>
          </a:p>
          <a:p>
            <a:pPr marL="342900">
              <a:buSzPts val="1800"/>
              <a:buNone/>
            </a:pPr>
            <a:r>
              <a:rPr lang="fr-FR" dirty="0"/>
              <a:t>Le test final sera en partie issu ou inspiré des exercices de l’</a:t>
            </a:r>
            <a:r>
              <a:rPr lang="fr-FR" dirty="0" err="1"/>
              <a:t>Übungsbuch</a:t>
            </a:r>
            <a:r>
              <a:rPr lang="fr-FR" dirty="0"/>
              <a:t>. Il y a donc tout intérêt à faire régulièrement les exercices au fur et à mesure du semestre.  </a:t>
            </a:r>
          </a:p>
          <a:p>
            <a:pPr marL="342900" lvl="0">
              <a:buSzPts val="1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66A22-8843-00A1-24A4-31DD9B37E1A1}"/>
              </a:ext>
            </a:extLst>
          </p:cNvPr>
          <p:cNvSpPr>
            <a:spLocks noGrp="1"/>
          </p:cNvSpPr>
          <p:nvPr>
            <p:ph type="title"/>
          </p:nvPr>
        </p:nvSpPr>
        <p:spPr/>
        <p:txBody>
          <a:bodyPr/>
          <a:lstStyle/>
          <a:p>
            <a:r>
              <a:rPr lang="de-DE" dirty="0">
                <a:solidFill>
                  <a:srgbClr val="FF0000"/>
                </a:solidFill>
              </a:rPr>
              <a:t>Kapitel 1: auf Reisen </a:t>
            </a:r>
          </a:p>
        </p:txBody>
      </p:sp>
      <p:sp>
        <p:nvSpPr>
          <p:cNvPr id="3" name="Espace réservé du contenu 2">
            <a:extLst>
              <a:ext uri="{FF2B5EF4-FFF2-40B4-BE49-F238E27FC236}">
                <a16:creationId xmlns:a16="http://schemas.microsoft.com/office/drawing/2014/main" id="{C54CB475-A2AF-B501-AB6E-F6ACFBC16144}"/>
              </a:ext>
            </a:extLst>
          </p:cNvPr>
          <p:cNvSpPr>
            <a:spLocks noGrp="1"/>
          </p:cNvSpPr>
          <p:nvPr>
            <p:ph idx="1"/>
          </p:nvPr>
        </p:nvSpPr>
        <p:spPr/>
        <p:txBody>
          <a:bodyPr/>
          <a:lstStyle/>
          <a:p>
            <a:r>
              <a:rPr lang="de-DE" i="1" dirty="0" err="1"/>
              <a:t>Compétences</a:t>
            </a:r>
            <a:r>
              <a:rPr lang="de-DE" i="1" dirty="0"/>
              <a:t> </a:t>
            </a:r>
            <a:r>
              <a:rPr lang="de-DE" i="1" dirty="0" err="1"/>
              <a:t>linguistiques</a:t>
            </a:r>
            <a:r>
              <a:rPr lang="de-DE" i="1" dirty="0"/>
              <a:t>: über eine Reise </a:t>
            </a:r>
            <a:r>
              <a:rPr lang="de-DE" i="1" dirty="0" err="1"/>
              <a:t>erzÄhlen</a:t>
            </a:r>
            <a:r>
              <a:rPr lang="de-DE" i="1" dirty="0"/>
              <a:t>; eine Stadt beschreiben; über Vergangenes sprechen; Informationen über eine Stadt verstehen; einen Weg beschreiben</a:t>
            </a:r>
          </a:p>
          <a:p>
            <a:endParaRPr lang="de-DE" i="1" dirty="0"/>
          </a:p>
          <a:p>
            <a:r>
              <a:rPr lang="de-DE" dirty="0" err="1"/>
              <a:t>Grammaire</a:t>
            </a:r>
            <a:r>
              <a:rPr lang="de-DE" dirty="0"/>
              <a:t>: perfekt; Partizip II bei untrennbaren Verben; Präpositionen</a:t>
            </a:r>
          </a:p>
        </p:txBody>
      </p:sp>
    </p:spTree>
    <p:extLst>
      <p:ext uri="{BB962C8B-B14F-4D97-AF65-F5344CB8AC3E}">
        <p14:creationId xmlns:p14="http://schemas.microsoft.com/office/powerpoint/2010/main" val="326960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EFEFE"/>
              </a:buClr>
              <a:buSzPts val="3600"/>
              <a:buFont typeface="Century Gothic"/>
              <a:buNone/>
            </a:pPr>
            <a:r>
              <a:rPr lang="fr-FR"/>
              <a:t>4. Ziel A2 / Objectif A2</a:t>
            </a:r>
            <a:endParaRPr/>
          </a:p>
        </p:txBody>
      </p:sp>
      <p:sp>
        <p:nvSpPr>
          <p:cNvPr id="208" name="Google Shape;208;p7"/>
          <p:cNvSpPr txBox="1">
            <a:spLocks noGrp="1"/>
          </p:cNvSpPr>
          <p:nvPr>
            <p:ph idx="1"/>
          </p:nvPr>
        </p:nvSpPr>
        <p:spPr>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SzPct val="100000"/>
              <a:buChar char="🠶"/>
            </a:pPr>
            <a:r>
              <a:rPr lang="fr-FR"/>
              <a:t>Kann Sätze und häufig gebrauchte Ausdrücke verstehen, die mit Bereichen von ganz unmittelbarer Bedeutung zusammenhängen (z. B. Informationen zur Person und zur Familie, Einkaufen, Arbeit, nähere Umgebung). Kann sich in einfachen, routinemäßigen Situationen verständigen, in denen es um einen einfachen und direkten Austausch von Informationen über vertraute und geläufige Dinge geht. Kann mit einfachen Mitteln die eigene Herkunft und Ausbildung, die direkte Umgebung und Dinge im Zusammenhang mit unmittelbaren Bedürfnissen beschreiben.</a:t>
            </a:r>
            <a:endParaRPr/>
          </a:p>
          <a:p>
            <a:pPr marL="342900" lvl="0" indent="-342900" algn="l" rtl="0">
              <a:spcBef>
                <a:spcPts val="1000"/>
              </a:spcBef>
              <a:spcAft>
                <a:spcPts val="0"/>
              </a:spcAft>
              <a:buSzPct val="100000"/>
              <a:buChar char="🠶"/>
            </a:pPr>
            <a:r>
              <a:rPr lang="fr-FR"/>
              <a:t>Peut comprendre des phrases et des expressions fréquemment utilisées en relation avec des domaines immédiats de priorité (par ex. informations sur la personne et la famille, achats, travail, environnement proche). Peut communiquer dans des situations simples et habituelles impliquant un échange d'informations simple et direct sur des sujets familiers et habituels. Peut décrire avec des moyens simples son origine et sa formation, son environnement immédiat et des choses en relation avec des besoins immédiats.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980501" y="624110"/>
            <a:ext cx="623554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FEFEFE"/>
              </a:buClr>
              <a:buSzPts val="3200"/>
              <a:buFont typeface="Century Gothic"/>
              <a:buNone/>
            </a:pPr>
            <a:r>
              <a:rPr lang="fr-FR" sz="3200" b="1" dirty="0">
                <a:solidFill>
                  <a:srgbClr val="FF0000"/>
                </a:solidFill>
              </a:rPr>
              <a:t>2. </a:t>
            </a:r>
            <a:r>
              <a:rPr lang="fr-FR" sz="3200" b="1" dirty="0" err="1">
                <a:solidFill>
                  <a:srgbClr val="FF0000"/>
                </a:solidFill>
              </a:rPr>
              <a:t>Präsentationen</a:t>
            </a:r>
            <a:br>
              <a:rPr lang="fr-FR" sz="3200" dirty="0"/>
            </a:br>
            <a:r>
              <a:rPr lang="fr-FR" sz="3200" dirty="0"/>
              <a:t>« </a:t>
            </a:r>
            <a:r>
              <a:rPr lang="fr-FR" sz="3200" i="1" dirty="0" err="1"/>
              <a:t>Wie</a:t>
            </a:r>
            <a:r>
              <a:rPr lang="fr-FR" sz="3200" i="1" dirty="0"/>
              <a:t> </a:t>
            </a:r>
            <a:r>
              <a:rPr lang="fr-FR" sz="3200" i="1" dirty="0" err="1"/>
              <a:t>heißt</a:t>
            </a:r>
            <a:r>
              <a:rPr lang="fr-FR" sz="3200" i="1" dirty="0"/>
              <a:t> du? »</a:t>
            </a:r>
            <a:br>
              <a:rPr lang="fr-FR" sz="3200" dirty="0"/>
            </a:br>
            <a:r>
              <a:rPr lang="fr-FR" sz="3200" dirty="0"/>
              <a:t>(2er </a:t>
            </a:r>
            <a:r>
              <a:rPr lang="fr-FR" sz="3200" dirty="0" err="1"/>
              <a:t>Gruppe</a:t>
            </a:r>
            <a:r>
              <a:rPr lang="fr-FR" sz="3200" dirty="0"/>
              <a:t> - </a:t>
            </a:r>
            <a:r>
              <a:rPr lang="fr-FR" sz="3200" dirty="0" err="1"/>
              <a:t>Dialog</a:t>
            </a:r>
            <a:r>
              <a:rPr lang="fr-FR" sz="3200" dirty="0"/>
              <a:t>)</a:t>
            </a:r>
            <a:br>
              <a:rPr lang="fr-FR" sz="3200" dirty="0"/>
            </a:br>
            <a:br>
              <a:rPr lang="fr-FR" sz="3200" dirty="0"/>
            </a:br>
            <a:r>
              <a:rPr lang="fr-FR" sz="3200" dirty="0"/>
              <a:t> </a:t>
            </a:r>
            <a:r>
              <a:rPr lang="fr-FR" sz="3200" dirty="0" err="1"/>
              <a:t>Korrektur</a:t>
            </a:r>
            <a:r>
              <a:rPr lang="fr-FR" sz="3200" dirty="0"/>
              <a:t> in Plenum )</a:t>
            </a:r>
            <a:endParaRPr dirty="0"/>
          </a:p>
        </p:txBody>
      </p:sp>
      <p:sp>
        <p:nvSpPr>
          <p:cNvPr id="189" name="Google Shape;189;p4"/>
          <p:cNvSpPr txBox="1">
            <a:spLocks noGrp="1"/>
          </p:cNvSpPr>
          <p:nvPr>
            <p:ph idx="1"/>
          </p:nvPr>
        </p:nvSpPr>
        <p:spPr>
          <a:xfrm>
            <a:off x="980501" y="2468942"/>
            <a:ext cx="4140772" cy="37776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r>
              <a:rPr lang="fr-FR" sz="1600" i="1" dirty="0"/>
              <a:t>	</a:t>
            </a:r>
          </a:p>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r>
              <a:rPr lang="fr-FR" sz="1600" i="1" dirty="0" err="1"/>
              <a:t>Wie</a:t>
            </a:r>
            <a:r>
              <a:rPr lang="fr-FR" sz="1600" i="1" dirty="0"/>
              <a:t> </a:t>
            </a:r>
            <a:r>
              <a:rPr lang="fr-FR" sz="1600" i="1" dirty="0" err="1"/>
              <a:t>heißt</a:t>
            </a:r>
            <a:r>
              <a:rPr lang="fr-FR" sz="1600" i="1" dirty="0"/>
              <a:t> du?</a:t>
            </a:r>
            <a:endParaRPr lang="fr-FR" sz="2000" i="1" dirty="0"/>
          </a:p>
          <a:p>
            <a:pPr marL="0" lvl="0" indent="0" algn="l" rtl="0">
              <a:spcBef>
                <a:spcPts val="0"/>
              </a:spcBef>
              <a:spcAft>
                <a:spcPts val="0"/>
              </a:spcAft>
              <a:buSzPts val="1600"/>
              <a:buNone/>
            </a:pPr>
            <a:endParaRPr lang="fr-FR" sz="2000" i="1" dirty="0"/>
          </a:p>
          <a:p>
            <a:pPr marL="0" lvl="0" indent="0" algn="l" rtl="0">
              <a:spcBef>
                <a:spcPts val="0"/>
              </a:spcBef>
              <a:spcAft>
                <a:spcPts val="0"/>
              </a:spcAft>
              <a:buSzPts val="1600"/>
              <a:buNone/>
            </a:pPr>
            <a:r>
              <a:rPr lang="fr-FR" sz="1600" i="1" dirty="0" err="1"/>
              <a:t>Ich</a:t>
            </a:r>
            <a:r>
              <a:rPr lang="fr-FR" sz="1600" i="1" dirty="0"/>
              <a:t> </a:t>
            </a:r>
            <a:r>
              <a:rPr lang="fr-FR" sz="1600" i="1" dirty="0" err="1"/>
              <a:t>heiße</a:t>
            </a:r>
            <a:r>
              <a:rPr lang="fr-FR" sz="1600" i="1" dirty="0"/>
              <a:t> …</a:t>
            </a:r>
          </a:p>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r>
              <a:rPr lang="fr-FR" sz="1600" i="1" dirty="0" err="1"/>
              <a:t>Und</a:t>
            </a:r>
            <a:r>
              <a:rPr lang="fr-FR" sz="1600" i="1" dirty="0"/>
              <a:t> du? </a:t>
            </a:r>
          </a:p>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endParaRPr lang="fr-FR" sz="1600" i="1" dirty="0"/>
          </a:p>
          <a:p>
            <a:pPr marL="0" lvl="0" indent="0" algn="l" rtl="0">
              <a:spcBef>
                <a:spcPts val="0"/>
              </a:spcBef>
              <a:spcAft>
                <a:spcPts val="0"/>
              </a:spcAft>
              <a:buSzPts val="1600"/>
              <a:buNone/>
            </a:pPr>
            <a:r>
              <a:rPr lang="fr-FR" sz="1600" dirty="0"/>
              <a:t>"</a:t>
            </a:r>
            <a:r>
              <a:rPr lang="fr-FR" sz="1600" i="1" dirty="0"/>
              <a:t>Man </a:t>
            </a:r>
            <a:r>
              <a:rPr lang="fr-FR" sz="1600" i="1" dirty="0" err="1"/>
              <a:t>schreibt</a:t>
            </a:r>
            <a:r>
              <a:rPr lang="fr-FR" sz="1600" i="1" dirty="0"/>
              <a:t> </a:t>
            </a:r>
            <a:r>
              <a:rPr lang="fr-FR" sz="1600" i="1" dirty="0" err="1"/>
              <a:t>meinen</a:t>
            </a:r>
            <a:r>
              <a:rPr lang="fr-FR" sz="1600" i="1" dirty="0"/>
              <a:t> </a:t>
            </a:r>
            <a:r>
              <a:rPr lang="fr-FR" sz="1600" i="1" dirty="0" err="1"/>
              <a:t>Namen</a:t>
            </a:r>
            <a:r>
              <a:rPr lang="fr-FR" sz="1600" i="1" dirty="0"/>
              <a:t>: D – E – S – W... »</a:t>
            </a:r>
            <a:endParaRPr sz="1600" i="1" dirty="0"/>
          </a:p>
        </p:txBody>
      </p:sp>
      <p:pic>
        <p:nvPicPr>
          <p:cNvPr id="190" name="Google Shape;190;p4"/>
          <p:cNvPicPr preferRelativeResize="0"/>
          <p:nvPr/>
        </p:nvPicPr>
        <p:blipFill rotWithShape="1">
          <a:blip r:embed="rId3">
            <a:alphaModFix/>
          </a:blip>
          <a:srcRect/>
          <a:stretch/>
        </p:blipFill>
        <p:spPr>
          <a:xfrm>
            <a:off x="7216048" y="844626"/>
            <a:ext cx="4975952" cy="41129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FEFEFE"/>
              </a:buClr>
              <a:buSzPts val="3600"/>
              <a:buFont typeface="Cambria"/>
              <a:buNone/>
            </a:pPr>
            <a:r>
              <a:rPr lang="fr-FR" sz="4900" b="1" dirty="0" err="1">
                <a:solidFill>
                  <a:srgbClr val="FF0000"/>
                </a:solidFill>
                <a:latin typeface="Cambria"/>
                <a:ea typeface="Cambria"/>
                <a:cs typeface="Cambria"/>
                <a:sym typeface="Cambria"/>
              </a:rPr>
              <a:t>Kapitel</a:t>
            </a:r>
            <a:r>
              <a:rPr lang="fr-FR" sz="4900" b="1" dirty="0">
                <a:solidFill>
                  <a:srgbClr val="FF0000"/>
                </a:solidFill>
                <a:latin typeface="Cambria"/>
                <a:ea typeface="Cambria"/>
                <a:cs typeface="Cambria"/>
                <a:sym typeface="Cambria"/>
              </a:rPr>
              <a:t> 1: </a:t>
            </a:r>
            <a:r>
              <a:rPr lang="fr-FR" sz="4900" b="1" dirty="0" err="1">
                <a:solidFill>
                  <a:srgbClr val="FF0000"/>
                </a:solidFill>
                <a:latin typeface="Cambria"/>
                <a:ea typeface="Cambria"/>
                <a:cs typeface="Cambria"/>
                <a:sym typeface="Cambria"/>
              </a:rPr>
              <a:t>Auf</a:t>
            </a:r>
            <a:r>
              <a:rPr lang="fr-FR" sz="4900" b="1" dirty="0">
                <a:solidFill>
                  <a:srgbClr val="FF0000"/>
                </a:solidFill>
                <a:latin typeface="Cambria"/>
                <a:ea typeface="Cambria"/>
                <a:cs typeface="Cambria"/>
                <a:sym typeface="Cambria"/>
              </a:rPr>
              <a:t> </a:t>
            </a:r>
            <a:r>
              <a:rPr lang="fr-FR" sz="4900" b="1" dirty="0" err="1">
                <a:solidFill>
                  <a:srgbClr val="FF0000"/>
                </a:solidFill>
                <a:latin typeface="Cambria"/>
                <a:ea typeface="Cambria"/>
                <a:cs typeface="Cambria"/>
                <a:sym typeface="Cambria"/>
              </a:rPr>
              <a:t>Reisen</a:t>
            </a:r>
            <a:r>
              <a:rPr lang="fr-FR" sz="4900" b="1" dirty="0">
                <a:solidFill>
                  <a:srgbClr val="FF0000"/>
                </a:solidFill>
                <a:latin typeface="Cambria"/>
                <a:ea typeface="Cambria"/>
                <a:cs typeface="Cambria"/>
                <a:sym typeface="Cambria"/>
              </a:rPr>
              <a:t>! </a:t>
            </a:r>
            <a:br>
              <a:rPr lang="fr-FR" sz="3600" dirty="0">
                <a:latin typeface="Cambria"/>
                <a:ea typeface="Cambria"/>
                <a:cs typeface="Cambria"/>
                <a:sym typeface="Cambria"/>
              </a:rPr>
            </a:br>
            <a:br>
              <a:rPr lang="fr-FR" sz="3600" dirty="0">
                <a:latin typeface="Cambria"/>
                <a:ea typeface="Cambria"/>
                <a:cs typeface="Cambria"/>
                <a:sym typeface="Cambria"/>
              </a:rPr>
            </a:br>
            <a:r>
              <a:rPr lang="fr-FR" sz="3600" dirty="0" err="1">
                <a:latin typeface="Cambria"/>
                <a:ea typeface="Cambria"/>
                <a:cs typeface="Cambria"/>
                <a:sym typeface="Cambria"/>
              </a:rPr>
              <a:t>Mindmap</a:t>
            </a:r>
            <a:r>
              <a:rPr lang="fr-FR" sz="3600" dirty="0">
                <a:latin typeface="Cambria"/>
                <a:ea typeface="Cambria"/>
                <a:cs typeface="Cambria"/>
                <a:sym typeface="Cambria"/>
              </a:rPr>
              <a:t> </a:t>
            </a:r>
            <a:r>
              <a:rPr lang="fr-FR" sz="3600" dirty="0" err="1">
                <a:latin typeface="Cambria"/>
                <a:ea typeface="Cambria"/>
                <a:cs typeface="Cambria"/>
                <a:sym typeface="Cambria"/>
              </a:rPr>
              <a:t>zum</a:t>
            </a:r>
            <a:r>
              <a:rPr lang="fr-FR" sz="3600" dirty="0">
                <a:latin typeface="Cambria"/>
                <a:ea typeface="Cambria"/>
                <a:cs typeface="Cambria"/>
                <a:sym typeface="Cambria"/>
              </a:rPr>
              <a:t> Thema. </a:t>
            </a:r>
            <a:br>
              <a:rPr lang="fr-FR" sz="3600" dirty="0">
                <a:latin typeface="Cambria"/>
                <a:ea typeface="Cambria"/>
                <a:cs typeface="Cambria"/>
                <a:sym typeface="Cambria"/>
              </a:rPr>
            </a:br>
            <a:endParaRPr dirty="0"/>
          </a:p>
        </p:txBody>
      </p:sp>
      <p:sp>
        <p:nvSpPr>
          <p:cNvPr id="202" name="Google Shape;202;p6"/>
          <p:cNvSpPr txBox="1">
            <a:spLocks noGrp="1"/>
          </p:cNvSpPr>
          <p:nvPr>
            <p:ph idx="1"/>
          </p:nvPr>
        </p:nvSpPr>
        <p:spPr>
          <a:xfrm>
            <a:off x="838200" y="2209799"/>
            <a:ext cx="10515600" cy="428307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fr-FR" dirty="0" err="1"/>
              <a:t>Arbeitet</a:t>
            </a:r>
            <a:r>
              <a:rPr lang="fr-FR" dirty="0"/>
              <a:t> in </a:t>
            </a:r>
            <a:r>
              <a:rPr lang="fr-FR" dirty="0" err="1"/>
              <a:t>Zweiergruppen</a:t>
            </a:r>
            <a:endParaRPr lang="fr-FR" dirty="0"/>
          </a:p>
          <a:p>
            <a:pPr marL="342900" lvl="0" indent="-342900" algn="l" rtl="0">
              <a:spcBef>
                <a:spcPts val="0"/>
              </a:spcBef>
              <a:spcAft>
                <a:spcPts val="0"/>
              </a:spcAft>
              <a:buSzPts val="1800"/>
              <a:buChar char="🠶"/>
            </a:pPr>
            <a:r>
              <a:rPr lang="fr-FR" dirty="0" err="1"/>
              <a:t>Macht</a:t>
            </a:r>
            <a:r>
              <a:rPr lang="fr-FR" dirty="0"/>
              <a:t> </a:t>
            </a:r>
            <a:r>
              <a:rPr lang="fr-FR" dirty="0" err="1"/>
              <a:t>ein</a:t>
            </a:r>
            <a:r>
              <a:rPr lang="fr-FR" dirty="0"/>
              <a:t> </a:t>
            </a:r>
            <a:r>
              <a:rPr lang="fr-FR" dirty="0" err="1"/>
              <a:t>Mindmap</a:t>
            </a:r>
            <a:r>
              <a:rPr lang="fr-FR" dirty="0"/>
              <a:t> von </a:t>
            </a:r>
            <a:r>
              <a:rPr lang="fr-FR" dirty="0" err="1"/>
              <a:t>mindestens</a:t>
            </a:r>
            <a:r>
              <a:rPr lang="fr-FR" dirty="0"/>
              <a:t> 10 </a:t>
            </a:r>
            <a:r>
              <a:rPr lang="fr-FR" dirty="0" err="1"/>
              <a:t>Wörter</a:t>
            </a:r>
            <a:r>
              <a:rPr lang="fr-FR" dirty="0"/>
              <a:t> </a:t>
            </a:r>
            <a:r>
              <a:rPr lang="fr-FR" dirty="0" err="1"/>
              <a:t>zum</a:t>
            </a:r>
            <a:r>
              <a:rPr lang="fr-FR" dirty="0"/>
              <a:t> </a:t>
            </a:r>
            <a:r>
              <a:rPr lang="fr-FR" dirty="0">
                <a:solidFill>
                  <a:srgbClr val="FF0000"/>
                </a:solidFill>
              </a:rPr>
              <a:t>Thema: </a:t>
            </a:r>
            <a:r>
              <a:rPr lang="fr-FR" dirty="0" err="1">
                <a:solidFill>
                  <a:srgbClr val="FF0000"/>
                </a:solidFill>
              </a:rPr>
              <a:t>Auf</a:t>
            </a:r>
            <a:r>
              <a:rPr lang="fr-FR" dirty="0">
                <a:solidFill>
                  <a:srgbClr val="FF0000"/>
                </a:solidFill>
              </a:rPr>
              <a:t> </a:t>
            </a:r>
            <a:r>
              <a:rPr lang="fr-FR" dirty="0" err="1">
                <a:solidFill>
                  <a:srgbClr val="FF0000"/>
                </a:solidFill>
              </a:rPr>
              <a:t>Reisen</a:t>
            </a:r>
            <a:r>
              <a:rPr lang="fr-FR" dirty="0"/>
              <a:t>! </a:t>
            </a:r>
            <a:endParaRPr dirty="0"/>
          </a:p>
          <a:p>
            <a:pPr marL="342900" lvl="0" indent="-228600" algn="l" rtl="0">
              <a:spcBef>
                <a:spcPts val="1000"/>
              </a:spcBef>
              <a:spcAft>
                <a:spcPts val="0"/>
              </a:spcAft>
              <a:buSzPts val="1800"/>
              <a:buNone/>
            </a:pPr>
            <a:endParaRPr dirty="0"/>
          </a:p>
          <a:p>
            <a:pPr marL="342900" lvl="0" indent="-342900">
              <a:buSzPts val="1800"/>
              <a:buChar char="🠶"/>
            </a:pPr>
            <a:r>
              <a:rPr lang="fr-FR" dirty="0"/>
              <a:t>Travaillez en groupes de deux :</a:t>
            </a:r>
          </a:p>
          <a:p>
            <a:pPr marL="342900" lvl="0" indent="-342900">
              <a:buSzPts val="1800"/>
              <a:buChar char="🠶"/>
            </a:pPr>
            <a:r>
              <a:rPr lang="fr-FR" dirty="0"/>
              <a:t>Faites une </a:t>
            </a:r>
            <a:r>
              <a:rPr lang="fr-FR" dirty="0" err="1"/>
              <a:t>mindmap</a:t>
            </a:r>
            <a:r>
              <a:rPr lang="fr-FR" dirty="0"/>
              <a:t> avec le plus de mots possibles sur le thème </a:t>
            </a:r>
            <a:r>
              <a:rPr lang="fr-FR" dirty="0" err="1">
                <a:solidFill>
                  <a:srgbClr val="FF0000"/>
                </a:solidFill>
              </a:rPr>
              <a:t>Auf</a:t>
            </a:r>
            <a:r>
              <a:rPr lang="fr-FR" dirty="0">
                <a:solidFill>
                  <a:srgbClr val="FF0000"/>
                </a:solidFill>
              </a:rPr>
              <a:t> </a:t>
            </a:r>
            <a:r>
              <a:rPr lang="fr-FR" dirty="0" err="1">
                <a:solidFill>
                  <a:srgbClr val="FF0000"/>
                </a:solidFill>
              </a:rPr>
              <a:t>Reisen</a:t>
            </a:r>
            <a:endParaRP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TotalTime>
  <Words>1474</Words>
  <Application>Microsoft Macintosh PowerPoint</Application>
  <PresentationFormat>Grand écran</PresentationFormat>
  <Paragraphs>139</Paragraphs>
  <Slides>21</Slides>
  <Notes>8</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Calibri Light</vt:lpstr>
      <vt:lpstr>Aptos</vt:lpstr>
      <vt:lpstr>Cambria</vt:lpstr>
      <vt:lpstr>Arial</vt:lpstr>
      <vt:lpstr>Century Gothic</vt:lpstr>
      <vt:lpstr>Wingdings</vt:lpstr>
      <vt:lpstr>Aptos Display</vt:lpstr>
      <vt:lpstr>Thème Office</vt:lpstr>
      <vt:lpstr> Allemand débutant Niveau A2</vt:lpstr>
      <vt:lpstr>Liste d‘étudiants à compléter  Cliquez sur le lien (sur Moodle)</vt:lpstr>
      <vt:lpstr>Programme de la séance</vt:lpstr>
      <vt:lpstr>Organisation du cours </vt:lpstr>
      <vt:lpstr>1. Modalités du cours et de l’évaluation des connaissances </vt:lpstr>
      <vt:lpstr>Kapitel 1: auf Reisen </vt:lpstr>
      <vt:lpstr>4. Ziel A2 / Objectif A2</vt:lpstr>
      <vt:lpstr>2. Präsentationen « Wie heißt du? » (2er Gruppe - Dialog)   Korrektur in Plenum )</vt:lpstr>
      <vt:lpstr>Kapitel 1: Auf Reisen!   Mindmap zum Thema.  </vt:lpstr>
      <vt:lpstr>Kapitel 1: auf Reisen </vt:lpstr>
      <vt:lpstr>Einführung: Bilder (10‘)  (Seiten 8-9)</vt:lpstr>
      <vt:lpstr>Einführung 2. Die deutsche Sprache – immer anders (Hören) S. 9</vt:lpstr>
      <vt:lpstr>Textverständnis: eine Reise (15‘)</vt:lpstr>
      <vt:lpstr>2. Perfekt bei untrennbaren Verben : er hat seinen Pass vergessen. (10‘)</vt:lpstr>
      <vt:lpstr>Was haben Pavel Marti und Pedro gemacht? Diskutieren Sie (3er Gruppe) </vt:lpstr>
      <vt:lpstr>3. Meine Reise (schreiben) (20‘)</vt:lpstr>
      <vt:lpstr>6. Eine Verlustanzeige machen* (S.13) *faire une déclaration de perte</vt:lpstr>
      <vt:lpstr>5. Hausübung bis zur nächsten Stunde</vt:lpstr>
      <vt:lpstr>5. Panorama: Kursbuch A2</vt:lpstr>
      <vt:lpstr>6. Hausübung</vt:lpstr>
      <vt:lpstr>6. Hausübung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StudentIn</dc:creator>
  <cp:lastModifiedBy>Thomas Deswarte</cp:lastModifiedBy>
  <cp:revision>1</cp:revision>
  <dcterms:created xsi:type="dcterms:W3CDTF">2024-09-11T12:37:36Z</dcterms:created>
  <dcterms:modified xsi:type="dcterms:W3CDTF">2025-09-17T14:16:36Z</dcterms:modified>
</cp:coreProperties>
</file>