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331" r:id="rId2"/>
    <p:sldId id="317" r:id="rId3"/>
    <p:sldId id="333" r:id="rId4"/>
    <p:sldId id="310" r:id="rId5"/>
    <p:sldId id="316" r:id="rId6"/>
    <p:sldId id="319" r:id="rId7"/>
    <p:sldId id="327" r:id="rId8"/>
    <p:sldId id="320" r:id="rId9"/>
    <p:sldId id="321" r:id="rId10"/>
    <p:sldId id="335" r:id="rId11"/>
    <p:sldId id="322" r:id="rId12"/>
    <p:sldId id="328" r:id="rId13"/>
    <p:sldId id="329" r:id="rId14"/>
    <p:sldId id="332" r:id="rId15"/>
    <p:sldId id="315" r:id="rId16"/>
    <p:sldId id="334" r:id="rId17"/>
    <p:sldId id="32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884D1-2AF4-C049-A4F3-40548958B3F1}" v="28" dt="2025-12-04T12:35:31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/>
    <p:restoredTop sz="94668"/>
  </p:normalViewPr>
  <p:slideViewPr>
    <p:cSldViewPr snapToGrid="0">
      <p:cViewPr>
        <p:scale>
          <a:sx n="130" d="100"/>
          <a:sy n="130" d="100"/>
        </p:scale>
        <p:origin x="1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 Guill" userId="ce9169a2bc61f727" providerId="LiveId" clId="{9B7A7D54-BC91-5EB2-8D02-01D17B5122A6}"/>
    <pc:docChg chg="undo custSel addSld delSld modSld">
      <pc:chgData name="Des Guill" userId="ce9169a2bc61f727" providerId="LiveId" clId="{9B7A7D54-BC91-5EB2-8D02-01D17B5122A6}" dt="2025-12-04T12:50:51.277" v="3407" actId="207"/>
      <pc:docMkLst>
        <pc:docMk/>
      </pc:docMkLst>
      <pc:sldChg chg="modSp del">
        <pc:chgData name="Des Guill" userId="ce9169a2bc61f727" providerId="LiveId" clId="{9B7A7D54-BC91-5EB2-8D02-01D17B5122A6}" dt="2025-12-04T10:56:55.616" v="1117" actId="2696"/>
        <pc:sldMkLst>
          <pc:docMk/>
          <pc:sldMk cId="1424978666" sldId="257"/>
        </pc:sldMkLst>
      </pc:sldChg>
      <pc:sldChg chg="modSp">
        <pc:chgData name="Des Guill" userId="ce9169a2bc61f727" providerId="LiveId" clId="{9B7A7D54-BC91-5EB2-8D02-01D17B5122A6}" dt="2025-11-27T12:18:31.691" v="7"/>
        <pc:sldMkLst>
          <pc:docMk/>
          <pc:sldMk cId="1132378748" sldId="310"/>
        </pc:sldMkLst>
        <pc:spChg chg="mod">
          <ac:chgData name="Des Guill" userId="ce9169a2bc61f727" providerId="LiveId" clId="{9B7A7D54-BC91-5EB2-8D02-01D17B5122A6}" dt="2025-11-27T12:18:31.691" v="7"/>
          <ac:spMkLst>
            <pc:docMk/>
            <pc:sldMk cId="1132378748" sldId="310"/>
            <ac:spMk id="2" creationId="{C25B834A-AE8D-BE6E-AD26-554BCCC67027}"/>
          </ac:spMkLst>
        </pc:spChg>
      </pc:sldChg>
      <pc:sldChg chg="modSp mod">
        <pc:chgData name="Des Guill" userId="ce9169a2bc61f727" providerId="LiveId" clId="{9B7A7D54-BC91-5EB2-8D02-01D17B5122A6}" dt="2025-12-04T12:50:51.277" v="3407" actId="207"/>
        <pc:sldMkLst>
          <pc:docMk/>
          <pc:sldMk cId="3799263312" sldId="315"/>
        </pc:sldMkLst>
        <pc:spChg chg="mod">
          <ac:chgData name="Des Guill" userId="ce9169a2bc61f727" providerId="LiveId" clId="{9B7A7D54-BC91-5EB2-8D02-01D17B5122A6}" dt="2025-11-27T12:18:31.691" v="7"/>
          <ac:spMkLst>
            <pc:docMk/>
            <pc:sldMk cId="3799263312" sldId="315"/>
            <ac:spMk id="2" creationId="{F7676C4D-4F65-CB7F-4294-189B60F00A23}"/>
          </ac:spMkLst>
        </pc:spChg>
        <pc:spChg chg="mod">
          <ac:chgData name="Des Guill" userId="ce9169a2bc61f727" providerId="LiveId" clId="{9B7A7D54-BC91-5EB2-8D02-01D17B5122A6}" dt="2025-12-04T12:50:51.277" v="3407" actId="207"/>
          <ac:spMkLst>
            <pc:docMk/>
            <pc:sldMk cId="3799263312" sldId="315"/>
            <ac:spMk id="3" creationId="{EF73B175-F7BC-1F9E-470D-294CF3FE015F}"/>
          </ac:spMkLst>
        </pc:spChg>
      </pc:sldChg>
      <pc:sldChg chg="modSp mod">
        <pc:chgData name="Des Guill" userId="ce9169a2bc61f727" providerId="LiveId" clId="{9B7A7D54-BC91-5EB2-8D02-01D17B5122A6}" dt="2025-11-27T12:55:00.542" v="391" actId="115"/>
        <pc:sldMkLst>
          <pc:docMk/>
          <pc:sldMk cId="163922848" sldId="316"/>
        </pc:sldMkLst>
        <pc:spChg chg="mod">
          <ac:chgData name="Des Guill" userId="ce9169a2bc61f727" providerId="LiveId" clId="{9B7A7D54-BC91-5EB2-8D02-01D17B5122A6}" dt="2025-11-27T12:52:28.934" v="299" actId="20577"/>
          <ac:spMkLst>
            <pc:docMk/>
            <pc:sldMk cId="163922848" sldId="316"/>
            <ac:spMk id="2" creationId="{052EA6BB-E56E-D83F-EE23-FD2BE3E802C3}"/>
          </ac:spMkLst>
        </pc:spChg>
        <pc:spChg chg="mod">
          <ac:chgData name="Des Guill" userId="ce9169a2bc61f727" providerId="LiveId" clId="{9B7A7D54-BC91-5EB2-8D02-01D17B5122A6}" dt="2025-11-27T12:55:00.542" v="391" actId="115"/>
          <ac:spMkLst>
            <pc:docMk/>
            <pc:sldMk cId="163922848" sldId="316"/>
            <ac:spMk id="3" creationId="{FDF1F513-D383-0479-7FC5-C2D73BA9E88B}"/>
          </ac:spMkLst>
        </pc:spChg>
        <pc:spChg chg="mod">
          <ac:chgData name="Des Guill" userId="ce9169a2bc61f727" providerId="LiveId" clId="{9B7A7D54-BC91-5EB2-8D02-01D17B5122A6}" dt="2025-11-27T12:54:19.291" v="389" actId="1076"/>
          <ac:spMkLst>
            <pc:docMk/>
            <pc:sldMk cId="163922848" sldId="316"/>
            <ac:spMk id="4" creationId="{25D7F6EA-E16C-3BE5-C775-8DE4D3348C1E}"/>
          </ac:spMkLst>
        </pc:spChg>
      </pc:sldChg>
      <pc:sldChg chg="addSp delSp modSp mod">
        <pc:chgData name="Des Guill" userId="ce9169a2bc61f727" providerId="LiveId" clId="{9B7A7D54-BC91-5EB2-8D02-01D17B5122A6}" dt="2025-12-04T11:11:09.561" v="1226" actId="20577"/>
        <pc:sldMkLst>
          <pc:docMk/>
          <pc:sldMk cId="617991126" sldId="317"/>
        </pc:sldMkLst>
        <pc:spChg chg="mod">
          <ac:chgData name="Des Guill" userId="ce9169a2bc61f727" providerId="LiveId" clId="{9B7A7D54-BC91-5EB2-8D02-01D17B5122A6}" dt="2025-12-04T10:57:11.922" v="1134" actId="403"/>
          <ac:spMkLst>
            <pc:docMk/>
            <pc:sldMk cId="617991126" sldId="317"/>
            <ac:spMk id="2" creationId="{1ABBDBFE-98B7-F38F-F0F6-B2855A91C336}"/>
          </ac:spMkLst>
        </pc:spChg>
        <pc:spChg chg="del mod">
          <ac:chgData name="Des Guill" userId="ce9169a2bc61f727" providerId="LiveId" clId="{9B7A7D54-BC91-5EB2-8D02-01D17B5122A6}" dt="2025-12-04T10:57:23.913" v="1137" actId="478"/>
          <ac:spMkLst>
            <pc:docMk/>
            <pc:sldMk cId="617991126" sldId="317"/>
            <ac:spMk id="3" creationId="{71D163AD-9AAB-3F96-BFEA-FE72D569B232}"/>
          </ac:spMkLst>
        </pc:spChg>
        <pc:spChg chg="add mod">
          <ac:chgData name="Des Guill" userId="ce9169a2bc61f727" providerId="LiveId" clId="{9B7A7D54-BC91-5EB2-8D02-01D17B5122A6}" dt="2025-12-04T11:11:09.561" v="1226" actId="20577"/>
          <ac:spMkLst>
            <pc:docMk/>
            <pc:sldMk cId="617991126" sldId="317"/>
            <ac:spMk id="5" creationId="{B37FBC52-9BC9-C712-1628-6B7B2FF10300}"/>
          </ac:spMkLst>
        </pc:spChg>
      </pc:sldChg>
      <pc:sldChg chg="addSp modSp mod">
        <pc:chgData name="Des Guill" userId="ce9169a2bc61f727" providerId="LiveId" clId="{9B7A7D54-BC91-5EB2-8D02-01D17B5122A6}" dt="2025-12-04T11:55:11.410" v="2154" actId="20577"/>
        <pc:sldMkLst>
          <pc:docMk/>
          <pc:sldMk cId="350957453" sldId="319"/>
        </pc:sldMkLst>
        <pc:spChg chg="mod">
          <ac:chgData name="Des Guill" userId="ce9169a2bc61f727" providerId="LiveId" clId="{9B7A7D54-BC91-5EB2-8D02-01D17B5122A6}" dt="2025-12-04T11:36:36.271" v="1867" actId="404"/>
          <ac:spMkLst>
            <pc:docMk/>
            <pc:sldMk cId="350957453" sldId="319"/>
            <ac:spMk id="2" creationId="{0BB17D0B-469A-4F4F-1E7F-AF3D43128FA5}"/>
          </ac:spMkLst>
        </pc:spChg>
        <pc:spChg chg="mod">
          <ac:chgData name="Des Guill" userId="ce9169a2bc61f727" providerId="LiveId" clId="{9B7A7D54-BC91-5EB2-8D02-01D17B5122A6}" dt="2025-12-04T11:55:11.410" v="2154" actId="20577"/>
          <ac:spMkLst>
            <pc:docMk/>
            <pc:sldMk cId="350957453" sldId="319"/>
            <ac:spMk id="3" creationId="{1301F707-6640-826A-B00D-A379191A490D}"/>
          </ac:spMkLst>
        </pc:spChg>
        <pc:picChg chg="add mod">
          <ac:chgData name="Des Guill" userId="ce9169a2bc61f727" providerId="LiveId" clId="{9B7A7D54-BC91-5EB2-8D02-01D17B5122A6}" dt="2025-12-04T11:36:20.537" v="1862" actId="1076"/>
          <ac:picMkLst>
            <pc:docMk/>
            <pc:sldMk cId="350957453" sldId="319"/>
            <ac:picMk id="1026" creationId="{2FE6B51C-AF06-C676-73C9-D165C6BC3ED7}"/>
          </ac:picMkLst>
        </pc:picChg>
      </pc:sldChg>
      <pc:sldChg chg="addSp modSp mod modAnim">
        <pc:chgData name="Des Guill" userId="ce9169a2bc61f727" providerId="LiveId" clId="{9B7A7D54-BC91-5EB2-8D02-01D17B5122A6}" dt="2025-12-04T12:11:38.618" v="2545" actId="20577"/>
        <pc:sldMkLst>
          <pc:docMk/>
          <pc:sldMk cId="394598094" sldId="320"/>
        </pc:sldMkLst>
        <pc:spChg chg="mod">
          <ac:chgData name="Des Guill" userId="ce9169a2bc61f727" providerId="LiveId" clId="{9B7A7D54-BC91-5EB2-8D02-01D17B5122A6}" dt="2025-12-04T09:41:51.504" v="416" actId="20577"/>
          <ac:spMkLst>
            <pc:docMk/>
            <pc:sldMk cId="394598094" sldId="320"/>
            <ac:spMk id="2" creationId="{C1FF584B-FF9B-A737-F8E6-E76640CB4F4F}"/>
          </ac:spMkLst>
        </pc:spChg>
        <pc:spChg chg="mod">
          <ac:chgData name="Des Guill" userId="ce9169a2bc61f727" providerId="LiveId" clId="{9B7A7D54-BC91-5EB2-8D02-01D17B5122A6}" dt="2025-12-04T12:11:38.618" v="2545" actId="20577"/>
          <ac:spMkLst>
            <pc:docMk/>
            <pc:sldMk cId="394598094" sldId="320"/>
            <ac:spMk id="3" creationId="{2E1CBAE2-06EA-0210-8D91-EE39E9C597DE}"/>
          </ac:spMkLst>
        </pc:spChg>
        <pc:picChg chg="add mod">
          <ac:chgData name="Des Guill" userId="ce9169a2bc61f727" providerId="LiveId" clId="{9B7A7D54-BC91-5EB2-8D02-01D17B5122A6}" dt="2025-12-04T09:41:20.760" v="397" actId="1076"/>
          <ac:picMkLst>
            <pc:docMk/>
            <pc:sldMk cId="394598094" sldId="320"/>
            <ac:picMk id="4" creationId="{137A17F4-06FA-A7DC-AD9F-C0F5E464F142}"/>
          </ac:picMkLst>
        </pc:picChg>
      </pc:sldChg>
      <pc:sldChg chg="addSp modSp mod">
        <pc:chgData name="Des Guill" userId="ce9169a2bc61f727" providerId="LiveId" clId="{9B7A7D54-BC91-5EB2-8D02-01D17B5122A6}" dt="2025-12-04T12:18:11.423" v="2699" actId="20577"/>
        <pc:sldMkLst>
          <pc:docMk/>
          <pc:sldMk cId="979156426" sldId="321"/>
        </pc:sldMkLst>
        <pc:spChg chg="mod">
          <ac:chgData name="Des Guill" userId="ce9169a2bc61f727" providerId="LiveId" clId="{9B7A7D54-BC91-5EB2-8D02-01D17B5122A6}" dt="2025-12-04T12:09:01.303" v="2364" actId="404"/>
          <ac:spMkLst>
            <pc:docMk/>
            <pc:sldMk cId="979156426" sldId="321"/>
            <ac:spMk id="2" creationId="{2FFD61AB-BC4D-499F-750E-C61E85513268}"/>
          </ac:spMkLst>
        </pc:spChg>
        <pc:spChg chg="mod">
          <ac:chgData name="Des Guill" userId="ce9169a2bc61f727" providerId="LiveId" clId="{9B7A7D54-BC91-5EB2-8D02-01D17B5122A6}" dt="2025-12-04T12:15:57.512" v="2640" actId="14100"/>
          <ac:spMkLst>
            <pc:docMk/>
            <pc:sldMk cId="979156426" sldId="321"/>
            <ac:spMk id="6" creationId="{3A1076E6-A9BA-B6BA-D14F-32E4BB2D10AA}"/>
          </ac:spMkLst>
        </pc:spChg>
        <pc:spChg chg="mod">
          <ac:chgData name="Des Guill" userId="ce9169a2bc61f727" providerId="LiveId" clId="{9B7A7D54-BC91-5EB2-8D02-01D17B5122A6}" dt="2025-12-04T12:17:49.102" v="2691" actId="20577"/>
          <ac:spMkLst>
            <pc:docMk/>
            <pc:sldMk cId="979156426" sldId="321"/>
            <ac:spMk id="8" creationId="{20A7BD14-657B-A531-31C2-5F13669FE599}"/>
          </ac:spMkLst>
        </pc:spChg>
        <pc:spChg chg="mod">
          <ac:chgData name="Des Guill" userId="ce9169a2bc61f727" providerId="LiveId" clId="{9B7A7D54-BC91-5EB2-8D02-01D17B5122A6}" dt="2025-12-04T12:17:12.962" v="2647" actId="1076"/>
          <ac:spMkLst>
            <pc:docMk/>
            <pc:sldMk cId="979156426" sldId="321"/>
            <ac:spMk id="9" creationId="{80C1B9A3-7578-1634-4F83-8B7BA3EA88F4}"/>
          </ac:spMkLst>
        </pc:spChg>
        <pc:spChg chg="mod">
          <ac:chgData name="Des Guill" userId="ce9169a2bc61f727" providerId="LiveId" clId="{9B7A7D54-BC91-5EB2-8D02-01D17B5122A6}" dt="2025-12-04T12:18:11.423" v="2699" actId="20577"/>
          <ac:spMkLst>
            <pc:docMk/>
            <pc:sldMk cId="979156426" sldId="321"/>
            <ac:spMk id="10" creationId="{A5C365DF-2F97-9FFC-EBD1-52DEAAC43230}"/>
          </ac:spMkLst>
        </pc:spChg>
        <pc:spChg chg="mod">
          <ac:chgData name="Des Guill" userId="ce9169a2bc61f727" providerId="LiveId" clId="{9B7A7D54-BC91-5EB2-8D02-01D17B5122A6}" dt="2025-12-04T12:09:20.668" v="2369" actId="1076"/>
          <ac:spMkLst>
            <pc:docMk/>
            <pc:sldMk cId="979156426" sldId="321"/>
            <ac:spMk id="11" creationId="{AEAA2667-0DC6-2333-6447-2CFD37BDD251}"/>
          </ac:spMkLst>
        </pc:spChg>
        <pc:picChg chg="add mod">
          <ac:chgData name="Des Guill" userId="ce9169a2bc61f727" providerId="LiveId" clId="{9B7A7D54-BC91-5EB2-8D02-01D17B5122A6}" dt="2025-12-04T12:15:52.145" v="2639" actId="14100"/>
          <ac:picMkLst>
            <pc:docMk/>
            <pc:sldMk cId="979156426" sldId="321"/>
            <ac:picMk id="2050" creationId="{3DB07BBD-1A9B-B664-9075-27222F1BC99A}"/>
          </ac:picMkLst>
        </pc:picChg>
      </pc:sldChg>
      <pc:sldChg chg="addSp modSp mod modAnim">
        <pc:chgData name="Des Guill" userId="ce9169a2bc61f727" providerId="LiveId" clId="{9B7A7D54-BC91-5EB2-8D02-01D17B5122A6}" dt="2025-12-04T12:47:31.810" v="3406" actId="115"/>
        <pc:sldMkLst>
          <pc:docMk/>
          <pc:sldMk cId="2275662627" sldId="322"/>
        </pc:sldMkLst>
        <pc:spChg chg="mod">
          <ac:chgData name="Des Guill" userId="ce9169a2bc61f727" providerId="LiveId" clId="{9B7A7D54-BC91-5EB2-8D02-01D17B5122A6}" dt="2025-11-27T12:18:31.691" v="7"/>
          <ac:spMkLst>
            <pc:docMk/>
            <pc:sldMk cId="2275662627" sldId="322"/>
            <ac:spMk id="2" creationId="{6C455604-A19B-7430-622F-2E3D2FB6C19B}"/>
          </ac:spMkLst>
        </pc:spChg>
        <pc:spChg chg="mod">
          <ac:chgData name="Des Guill" userId="ce9169a2bc61f727" providerId="LiveId" clId="{9B7A7D54-BC91-5EB2-8D02-01D17B5122A6}" dt="2025-12-04T12:47:31.810" v="3406" actId="115"/>
          <ac:spMkLst>
            <pc:docMk/>
            <pc:sldMk cId="2275662627" sldId="322"/>
            <ac:spMk id="3" creationId="{22F8B6C8-5547-9292-7DA0-3B0CFD6E7705}"/>
          </ac:spMkLst>
        </pc:spChg>
        <pc:picChg chg="add mod">
          <ac:chgData name="Des Guill" userId="ce9169a2bc61f727" providerId="LiveId" clId="{9B7A7D54-BC91-5EB2-8D02-01D17B5122A6}" dt="2025-12-04T12:47:24.948" v="3403" actId="1076"/>
          <ac:picMkLst>
            <pc:docMk/>
            <pc:sldMk cId="2275662627" sldId="322"/>
            <ac:picMk id="4" creationId="{45612AC4-6715-A100-DEE4-977468D23313}"/>
          </ac:picMkLst>
        </pc:picChg>
      </pc:sldChg>
      <pc:sldChg chg="modSp">
        <pc:chgData name="Des Guill" userId="ce9169a2bc61f727" providerId="LiveId" clId="{9B7A7D54-BC91-5EB2-8D02-01D17B5122A6}" dt="2025-11-27T12:18:31.691" v="7"/>
        <pc:sldMkLst>
          <pc:docMk/>
          <pc:sldMk cId="4158059607" sldId="327"/>
        </pc:sldMkLst>
        <pc:spChg chg="mod">
          <ac:chgData name="Des Guill" userId="ce9169a2bc61f727" providerId="LiveId" clId="{9B7A7D54-BC91-5EB2-8D02-01D17B5122A6}" dt="2025-11-27T12:18:31.691" v="7"/>
          <ac:spMkLst>
            <pc:docMk/>
            <pc:sldMk cId="4158059607" sldId="327"/>
            <ac:spMk id="2" creationId="{4A0764F9-023C-2A3A-1B47-7DDBCB693B5E}"/>
          </ac:spMkLst>
        </pc:spChg>
        <pc:spChg chg="mod">
          <ac:chgData name="Des Guill" userId="ce9169a2bc61f727" providerId="LiveId" clId="{9B7A7D54-BC91-5EB2-8D02-01D17B5122A6}" dt="2025-11-27T12:18:31.691" v="7"/>
          <ac:spMkLst>
            <pc:docMk/>
            <pc:sldMk cId="4158059607" sldId="327"/>
            <ac:spMk id="3" creationId="{28007048-AEB8-BD71-E3AD-74DE881448B2}"/>
          </ac:spMkLst>
        </pc:spChg>
      </pc:sldChg>
      <pc:sldChg chg="modSp">
        <pc:chgData name="Des Guill" userId="ce9169a2bc61f727" providerId="LiveId" clId="{9B7A7D54-BC91-5EB2-8D02-01D17B5122A6}" dt="2025-11-27T12:18:31.691" v="7"/>
        <pc:sldMkLst>
          <pc:docMk/>
          <pc:sldMk cId="4031651029" sldId="328"/>
        </pc:sldMkLst>
        <pc:spChg chg="mod">
          <ac:chgData name="Des Guill" userId="ce9169a2bc61f727" providerId="LiveId" clId="{9B7A7D54-BC91-5EB2-8D02-01D17B5122A6}" dt="2025-11-27T12:18:31.691" v="7"/>
          <ac:spMkLst>
            <pc:docMk/>
            <pc:sldMk cId="4031651029" sldId="328"/>
            <ac:spMk id="2" creationId="{86D7BE1A-6252-AA85-D05E-0A3055ED6005}"/>
          </ac:spMkLst>
        </pc:spChg>
      </pc:sldChg>
      <pc:sldChg chg="modSp">
        <pc:chgData name="Des Guill" userId="ce9169a2bc61f727" providerId="LiveId" clId="{9B7A7D54-BC91-5EB2-8D02-01D17B5122A6}" dt="2025-11-27T12:18:31.691" v="7"/>
        <pc:sldMkLst>
          <pc:docMk/>
          <pc:sldMk cId="1996294635" sldId="329"/>
        </pc:sldMkLst>
        <pc:spChg chg="mod">
          <ac:chgData name="Des Guill" userId="ce9169a2bc61f727" providerId="LiveId" clId="{9B7A7D54-BC91-5EB2-8D02-01D17B5122A6}" dt="2025-11-27T12:18:31.691" v="7"/>
          <ac:spMkLst>
            <pc:docMk/>
            <pc:sldMk cId="1996294635" sldId="329"/>
            <ac:spMk id="2" creationId="{1F93EC41-3D6D-434E-3114-EC0E46FDA0E1}"/>
          </ac:spMkLst>
        </pc:spChg>
      </pc:sldChg>
      <pc:sldChg chg="modSp del">
        <pc:chgData name="Des Guill" userId="ce9169a2bc61f727" providerId="LiveId" clId="{9B7A7D54-BC91-5EB2-8D02-01D17B5122A6}" dt="2025-12-04T09:49:29.142" v="1107" actId="2696"/>
        <pc:sldMkLst>
          <pc:docMk/>
          <pc:sldMk cId="1537894895" sldId="330"/>
        </pc:sldMkLst>
      </pc:sldChg>
      <pc:sldChg chg="modSp add mod">
        <pc:chgData name="Des Guill" userId="ce9169a2bc61f727" providerId="LiveId" clId="{9B7A7D54-BC91-5EB2-8D02-01D17B5122A6}" dt="2025-12-04T09:49:48.394" v="1116" actId="20577"/>
        <pc:sldMkLst>
          <pc:docMk/>
          <pc:sldMk cId="0" sldId="331"/>
        </pc:sldMkLst>
        <pc:spChg chg="mod">
          <ac:chgData name="Des Guill" userId="ce9169a2bc61f727" providerId="LiveId" clId="{9B7A7D54-BC91-5EB2-8D02-01D17B5122A6}" dt="2025-11-27T12:18:32.032" v="14" actId="27636"/>
          <ac:spMkLst>
            <pc:docMk/>
            <pc:sldMk cId="0" sldId="331"/>
            <ac:spMk id="14337" creationId="{92582CC5-1A2B-016B-215D-A9893A0B563A}"/>
          </ac:spMkLst>
        </pc:spChg>
        <pc:spChg chg="mod">
          <ac:chgData name="Des Guill" userId="ce9169a2bc61f727" providerId="LiveId" clId="{9B7A7D54-BC91-5EB2-8D02-01D17B5122A6}" dt="2025-12-04T09:49:43.662" v="1111" actId="20577"/>
          <ac:spMkLst>
            <pc:docMk/>
            <pc:sldMk cId="0" sldId="331"/>
            <ac:spMk id="14338" creationId="{3987F091-A85D-A31C-9A58-F913B024253E}"/>
          </ac:spMkLst>
        </pc:spChg>
        <pc:spChg chg="mod">
          <ac:chgData name="Des Guill" userId="ce9169a2bc61f727" providerId="LiveId" clId="{9B7A7D54-BC91-5EB2-8D02-01D17B5122A6}" dt="2025-11-27T12:18:32.032" v="14" actId="27636"/>
          <ac:spMkLst>
            <pc:docMk/>
            <pc:sldMk cId="0" sldId="331"/>
            <ac:spMk id="14340" creationId="{910AF5EE-3963-40A4-EDFF-C868EC41A87A}"/>
          </ac:spMkLst>
        </pc:spChg>
        <pc:spChg chg="mod">
          <ac:chgData name="Des Guill" userId="ce9169a2bc61f727" providerId="LiveId" clId="{9B7A7D54-BC91-5EB2-8D02-01D17B5122A6}" dt="2025-12-04T09:49:48.394" v="1116" actId="20577"/>
          <ac:spMkLst>
            <pc:docMk/>
            <pc:sldMk cId="0" sldId="331"/>
            <ac:spMk id="14342" creationId="{5CC7D1A2-EE56-99DD-E122-44556841CF91}"/>
          </ac:spMkLst>
        </pc:spChg>
        <pc:picChg chg="mod">
          <ac:chgData name="Des Guill" userId="ce9169a2bc61f727" providerId="LiveId" clId="{9B7A7D54-BC91-5EB2-8D02-01D17B5122A6}" dt="2025-11-27T12:18:32.032" v="14" actId="27636"/>
          <ac:picMkLst>
            <pc:docMk/>
            <pc:sldMk cId="0" sldId="331"/>
            <ac:picMk id="14339" creationId="{6FE35668-E8AE-BC7C-4122-E10260461FA3}"/>
          </ac:picMkLst>
        </pc:picChg>
      </pc:sldChg>
      <pc:sldChg chg="modSp new mod">
        <pc:chgData name="Des Guill" userId="ce9169a2bc61f727" providerId="LiveId" clId="{9B7A7D54-BC91-5EB2-8D02-01D17B5122A6}" dt="2025-12-04T09:49:24.687" v="1106" actId="114"/>
        <pc:sldMkLst>
          <pc:docMk/>
          <pc:sldMk cId="3678325121" sldId="332"/>
        </pc:sldMkLst>
        <pc:spChg chg="mod">
          <ac:chgData name="Des Guill" userId="ce9169a2bc61f727" providerId="LiveId" clId="{9B7A7D54-BC91-5EB2-8D02-01D17B5122A6}" dt="2025-12-04T09:49:19.307" v="1105" actId="27636"/>
          <ac:spMkLst>
            <pc:docMk/>
            <pc:sldMk cId="3678325121" sldId="332"/>
            <ac:spMk id="2" creationId="{F2A957D0-D686-4341-C73E-6CCB3218A6E2}"/>
          </ac:spMkLst>
        </pc:spChg>
        <pc:spChg chg="mod">
          <ac:chgData name="Des Guill" userId="ce9169a2bc61f727" providerId="LiveId" clId="{9B7A7D54-BC91-5EB2-8D02-01D17B5122A6}" dt="2025-12-04T09:49:24.687" v="1106" actId="114"/>
          <ac:spMkLst>
            <pc:docMk/>
            <pc:sldMk cId="3678325121" sldId="332"/>
            <ac:spMk id="3" creationId="{802F9A8E-331B-1EE0-EA8C-D97C539686FE}"/>
          </ac:spMkLst>
        </pc:spChg>
      </pc:sldChg>
      <pc:sldChg chg="modSp new mod">
        <pc:chgData name="Des Guill" userId="ce9169a2bc61f727" providerId="LiveId" clId="{9B7A7D54-BC91-5EB2-8D02-01D17B5122A6}" dt="2025-12-04T11:15:27.850" v="1439"/>
        <pc:sldMkLst>
          <pc:docMk/>
          <pc:sldMk cId="3459338344" sldId="333"/>
        </pc:sldMkLst>
        <pc:spChg chg="mod">
          <ac:chgData name="Des Guill" userId="ce9169a2bc61f727" providerId="LiveId" clId="{9B7A7D54-BC91-5EB2-8D02-01D17B5122A6}" dt="2025-12-04T11:12:09.998" v="1230" actId="20577"/>
          <ac:spMkLst>
            <pc:docMk/>
            <pc:sldMk cId="3459338344" sldId="333"/>
            <ac:spMk id="2" creationId="{2B507101-4520-B158-90A0-BA8372F52FB1}"/>
          </ac:spMkLst>
        </pc:spChg>
        <pc:spChg chg="mod">
          <ac:chgData name="Des Guill" userId="ce9169a2bc61f727" providerId="LiveId" clId="{9B7A7D54-BC91-5EB2-8D02-01D17B5122A6}" dt="2025-12-04T11:15:27.850" v="1439"/>
          <ac:spMkLst>
            <pc:docMk/>
            <pc:sldMk cId="3459338344" sldId="333"/>
            <ac:spMk id="3" creationId="{5A41F33A-7B6C-3616-36BC-445A47A51545}"/>
          </ac:spMkLst>
        </pc:spChg>
      </pc:sldChg>
      <pc:sldChg chg="modSp new mod">
        <pc:chgData name="Des Guill" userId="ce9169a2bc61f727" providerId="LiveId" clId="{9B7A7D54-BC91-5EB2-8D02-01D17B5122A6}" dt="2025-12-04T11:31:06.252" v="1852" actId="20577"/>
        <pc:sldMkLst>
          <pc:docMk/>
          <pc:sldMk cId="934483524" sldId="334"/>
        </pc:sldMkLst>
        <pc:spChg chg="mod">
          <ac:chgData name="Des Guill" userId="ce9169a2bc61f727" providerId="LiveId" clId="{9B7A7D54-BC91-5EB2-8D02-01D17B5122A6}" dt="2025-12-04T11:17:39.454" v="1474" actId="20577"/>
          <ac:spMkLst>
            <pc:docMk/>
            <pc:sldMk cId="934483524" sldId="334"/>
            <ac:spMk id="2" creationId="{B4206DC6-DDFB-38C3-6FE1-273FEB27E4B5}"/>
          </ac:spMkLst>
        </pc:spChg>
        <pc:spChg chg="mod">
          <ac:chgData name="Des Guill" userId="ce9169a2bc61f727" providerId="LiveId" clId="{9B7A7D54-BC91-5EB2-8D02-01D17B5122A6}" dt="2025-12-04T11:31:06.252" v="1852" actId="20577"/>
          <ac:spMkLst>
            <pc:docMk/>
            <pc:sldMk cId="934483524" sldId="334"/>
            <ac:spMk id="3" creationId="{4DBD1F7F-C0B3-60DF-40A6-A26445976D96}"/>
          </ac:spMkLst>
        </pc:spChg>
      </pc:sldChg>
      <pc:sldChg chg="modSp new mod">
        <pc:chgData name="Des Guill" userId="ce9169a2bc61f727" providerId="LiveId" clId="{9B7A7D54-BC91-5EB2-8D02-01D17B5122A6}" dt="2025-12-04T12:32:38.215" v="3278" actId="207"/>
        <pc:sldMkLst>
          <pc:docMk/>
          <pc:sldMk cId="1123662163" sldId="335"/>
        </pc:sldMkLst>
        <pc:spChg chg="mod">
          <ac:chgData name="Des Guill" userId="ce9169a2bc61f727" providerId="LiveId" clId="{9B7A7D54-BC91-5EB2-8D02-01D17B5122A6}" dt="2025-12-04T12:32:38.215" v="3278" actId="207"/>
          <ac:spMkLst>
            <pc:docMk/>
            <pc:sldMk cId="1123662163" sldId="335"/>
            <ac:spMk id="3" creationId="{34063E8A-AA66-5A4E-DB0C-E2F7544F63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A5907-A134-3237-AD18-3AF6BA1C1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3DFED4-3ECC-1531-2669-8717730F6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81E73-ED56-0EA3-FA37-D3E319BE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3FBA40-E187-7B37-76D3-7DB9B8F3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0744A8-6C9D-F7D9-B6DA-17BEC776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747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29EE8-7D96-CB24-E97A-23DDF2E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4A9DD6-C7C6-123E-46FD-EC7278496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12180-A130-68B9-1A65-EBC15399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8CC477-06D1-C4CC-8476-ECFB6DFE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B587F-DEB0-5F11-C658-C233B850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99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19E636-3F29-5CD3-E40B-8B4906B21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AB6078-C0EA-5AE8-DDDE-E650CA65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A752DE-E9C6-E8AA-B972-70BFA39C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A6FD4A-F8C4-50F2-D080-17AD87F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2AFE2A-377F-5146-1895-719BBE53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17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B1E4C-95E0-2D04-A2B1-3D1236E8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263F6-D5AA-4583-4FC6-68E47FE1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68568-9A34-C7D6-D1FE-6D0D58FA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9C5C1-4928-F285-86F0-3929C114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199B3-9670-DDD3-115B-B5712119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30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2CAAA-C932-B742-D0C1-B2072E75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AC8525-F352-A0C0-EF63-69B665FC1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80EA9-17D3-1C70-2FE5-0ED14404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79F5AA-3CEB-F462-F782-FF18C63A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A658F-3A0D-584E-05A6-A00B7EDC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638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7B3D7-DA7C-7F29-2276-0CF038B9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9CF56-0AF5-9703-314A-0B0A86C11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76282D-364C-CD7C-2B40-737FCEFE0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5CA7CA-7EA2-0D10-443E-92CF2312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A7E4B1-5BDD-7A99-D515-24704A8B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1D87CB-2C9B-FE04-6F6C-56899680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88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ED062-9423-AEC8-F6FB-6A86989C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C2458B-745C-0958-1212-379DEA81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266C6E-7B3B-4AAA-2120-9A2468CB5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711619-C203-8B41-E733-5E3484986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2DE1F9-6548-99C1-5877-816CD5CB3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E6E27D-CA5D-4A2C-7C6E-6463856D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53F970-4D65-F632-7D38-A2922151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19E31D-C784-43D8-5C87-203F9C7D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98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B7D12-0DDD-9F77-EACE-9386E804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67A574-E9C6-78CB-4C53-1D87BB43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D68054-D3E3-CDDB-B652-CBC75618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05DC24-E0C9-F44C-C392-F2E5D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51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9B4DF9-2399-2B2E-E5EB-556D2B38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1B0114-7756-6402-D731-852E40D6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B85861-52EC-40D0-A6D6-0808453F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01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4564A-38ED-29D7-35F6-2950BF24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5B9077-B636-754F-77AF-0994D493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0DC7EC-519C-F8E0-6B06-779CC833B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9C3D7-B538-55EF-0007-47AB40D1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106C49-B236-09F3-53BC-25D4FF28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F2CD4E-4480-810F-0934-1803E1AD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50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5AC5D-DEF3-EC8C-16E5-D1DD108D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CA999E-C64C-FE4E-FF15-9A68F7C3B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657395-E04A-6923-234D-4EE29B9D4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089720-9566-310B-0B61-2CD1423B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B39EB-E71E-D8E8-7A63-4776F643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F42B9-7B57-0ABF-0385-CF993858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09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F9D33F-3F57-4FB4-0CDB-79A7CC49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3DFDC9-434E-FDF8-5A93-5D60C818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D77F05-4B0C-3909-F902-73F8D4D46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December 4,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D3638-C65B-73E0-6A1F-BEFC9DB03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E0FBC-426C-0E5A-0C41-0C89065A3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thur.Schodterer@sorbonne-universite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2582CC5-1A2B-016B-215D-A9893A0B56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3159" y="248076"/>
            <a:ext cx="8054975" cy="1104900"/>
          </a:xfrm>
        </p:spPr>
        <p:txBody>
          <a:bodyPr/>
          <a:lstStyle/>
          <a:p>
            <a:pPr algn="ctr" eaLnBrk="1" hangingPunct="1"/>
            <a:r>
              <a:rPr lang="de-AT" altLang="de-DE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3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Allemand</a:t>
            </a:r>
            <a:r>
              <a:rPr lang="de-AT" altLang="de-DE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3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débutant</a:t>
            </a:r>
            <a:r>
              <a:rPr lang="de-AT" altLang="de-DE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 Niveau A2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3987F091-A85D-A31C-9A58-F913B02425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69490" y="1698368"/>
            <a:ext cx="7272338" cy="2671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AT" altLang="de-DE" sz="2400" b="1" dirty="0">
                <a:latin typeface="Cambria" panose="02040503050406030204" pitchFamily="18" charset="0"/>
              </a:rPr>
              <a:t>Sorbonne </a:t>
            </a:r>
            <a:r>
              <a:rPr lang="de-AT" altLang="de-DE" sz="2400" b="1" dirty="0" err="1">
                <a:latin typeface="Cambria" panose="02040503050406030204" pitchFamily="18" charset="0"/>
              </a:rPr>
              <a:t>Université</a:t>
            </a:r>
            <a:r>
              <a:rPr lang="de-AT" altLang="de-DE" sz="2400" b="1" dirty="0">
                <a:latin typeface="Cambria" panose="020405030504060302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2400" dirty="0">
                <a:latin typeface="Cambria" panose="02040503050406030204" pitchFamily="18" charset="0"/>
              </a:rPr>
              <a:t>2025/26 </a:t>
            </a:r>
          </a:p>
          <a:p>
            <a:pPr eaLnBrk="1" hangingPunct="1">
              <a:lnSpc>
                <a:spcPct val="80000"/>
              </a:lnSpc>
            </a:pPr>
            <a:br>
              <a:rPr lang="fr-FR" sz="2000" dirty="0"/>
            </a:br>
            <a:r>
              <a:rPr lang="fr-FR" sz="2000" dirty="0"/>
              <a:t>Enseignant : M. Deswarte</a:t>
            </a:r>
            <a:br>
              <a:rPr lang="fr-FR" sz="2000" dirty="0"/>
            </a:br>
            <a:r>
              <a:rPr lang="fr-FR" sz="2000" i="1" dirty="0"/>
              <a:t>S1 ALZAL2. </a:t>
            </a:r>
            <a:br>
              <a:rPr lang="fr-FR" sz="2000" i="1" dirty="0"/>
            </a:br>
            <a:r>
              <a:rPr lang="fr-FR" sz="2000" i="1" dirty="0"/>
              <a:t>Mutualisé MEGEN</a:t>
            </a:r>
          </a:p>
          <a:p>
            <a:pPr eaLnBrk="1" hangingPunct="1">
              <a:lnSpc>
                <a:spcPct val="80000"/>
              </a:lnSpc>
            </a:pPr>
            <a:br>
              <a:rPr lang="fr-FR" sz="2000" dirty="0"/>
            </a:br>
            <a:r>
              <a:rPr lang="fr-FR" sz="2000" b="1" dirty="0"/>
              <a:t>Jeudi 12h00-14h00  </a:t>
            </a:r>
            <a:br>
              <a:rPr lang="fr-FR" sz="2000" dirty="0"/>
            </a:br>
            <a:r>
              <a:rPr lang="de-DE" sz="2000" dirty="0"/>
              <a:t>Salle 112</a:t>
            </a:r>
            <a:endParaRPr lang="de-AT" altLang="de-DE" sz="1700" dirty="0">
              <a:latin typeface="Cambria" panose="02040503050406030204" pitchFamily="18" charset="0"/>
            </a:endParaRPr>
          </a:p>
        </p:txBody>
      </p:sp>
      <p:pic>
        <p:nvPicPr>
          <p:cNvPr id="14339" name="Picture 7">
            <a:extLst>
              <a:ext uri="{FF2B5EF4-FFF2-40B4-BE49-F238E27FC236}">
                <a16:creationId xmlns:a16="http://schemas.microsoft.com/office/drawing/2014/main" id="{6FE35668-E8AE-BC7C-4122-E1026046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54" y="4739370"/>
            <a:ext cx="2393575" cy="94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>
            <a:extLst>
              <a:ext uri="{FF2B5EF4-FFF2-40B4-BE49-F238E27FC236}">
                <a16:creationId xmlns:a16="http://schemas.microsoft.com/office/drawing/2014/main" id="{910AF5EE-3963-40A4-EDFF-C868EC41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084763"/>
            <a:ext cx="35290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AT" altLang="de-DE" sz="2000" i="1">
              <a:latin typeface="Cambria" panose="02040503050406030204" pitchFamily="18" charset="0"/>
            </a:endParaRPr>
          </a:p>
        </p:txBody>
      </p:sp>
      <p:sp>
        <p:nvSpPr>
          <p:cNvPr id="14342" name="Textfeld 3">
            <a:extLst>
              <a:ext uri="{FF2B5EF4-FFF2-40B4-BE49-F238E27FC236}">
                <a16:creationId xmlns:a16="http://schemas.microsoft.com/office/drawing/2014/main" id="{5CC7D1A2-EE56-99DD-E122-44556841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121" y="4101182"/>
            <a:ext cx="5223738" cy="6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e-AT" altLang="de-DE" sz="2400" dirty="0">
                <a:latin typeface="Cambria" panose="02040503050406030204" pitchFamily="18" charset="0"/>
              </a:rPr>
              <a:t>Guillaume Deswarte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sz="2000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Guillaume.deswarte@etu. sorbonne-universite.fr</a:t>
            </a:r>
            <a:endParaRPr lang="de-DE" altLang="de-DE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AC597-4670-55BD-6B6C-3B4388F7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63E8A-AA66-5A4E-DB0C-E2F7544F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finde, dass die orange Lampe </a:t>
            </a:r>
            <a:r>
              <a:rPr lang="de-DE" u="sng" dirty="0"/>
              <a:t>schwerer als </a:t>
            </a:r>
            <a:r>
              <a:rPr lang="de-DE" dirty="0"/>
              <a:t>die Luna Lampe ist.</a:t>
            </a:r>
          </a:p>
          <a:p>
            <a:r>
              <a:rPr lang="de-DE" dirty="0"/>
              <a:t>Ich finde, dass die Luna Lampe lustig ist . </a:t>
            </a:r>
          </a:p>
          <a:p>
            <a:pPr marL="0" indent="0">
              <a:buNone/>
            </a:pPr>
            <a:r>
              <a:rPr lang="de-DE" dirty="0"/>
              <a:t>Ich finde die Dione Lampe </a:t>
            </a:r>
            <a:r>
              <a:rPr lang="de-DE" u="sng" dirty="0"/>
              <a:t>altmodisch</a:t>
            </a:r>
            <a:r>
              <a:rPr lang="de-DE" dirty="0"/>
              <a:t> aber </a:t>
            </a:r>
            <a:r>
              <a:rPr lang="de-DE" u="sng" dirty="0"/>
              <a:t>sie</a:t>
            </a:r>
            <a:r>
              <a:rPr lang="de-DE" dirty="0"/>
              <a:t> ist billiger als die Luna Lampe</a:t>
            </a:r>
          </a:p>
          <a:p>
            <a:r>
              <a:rPr lang="de-DE" dirty="0"/>
              <a:t>Welche Lampe ist </a:t>
            </a:r>
            <a:r>
              <a:rPr lang="de-DE" dirty="0">
                <a:solidFill>
                  <a:srgbClr val="FF0000"/>
                </a:solidFill>
              </a:rPr>
              <a:t>am modernsten</a:t>
            </a:r>
            <a:r>
              <a:rPr lang="de-DE" dirty="0"/>
              <a:t>? Die Luna ist die </a:t>
            </a:r>
            <a:r>
              <a:rPr lang="de-DE" u="sng" dirty="0"/>
              <a:t>modernste </a:t>
            </a:r>
            <a:r>
              <a:rPr lang="de-DE" dirty="0"/>
              <a:t>Lampe. Welche Lampe ist </a:t>
            </a:r>
            <a:r>
              <a:rPr lang="de-DE" dirty="0">
                <a:solidFill>
                  <a:srgbClr val="FF0000"/>
                </a:solidFill>
              </a:rPr>
              <a:t>am leichtesten</a:t>
            </a:r>
            <a:r>
              <a:rPr lang="de-DE" dirty="0"/>
              <a:t>? Die Luna ist leichter als die Dione Lampe. Welche Lampe ist </a:t>
            </a:r>
            <a:r>
              <a:rPr lang="de-DE" dirty="0">
                <a:solidFill>
                  <a:srgbClr val="FF0000"/>
                </a:solidFill>
              </a:rPr>
              <a:t>am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größten</a:t>
            </a:r>
            <a:r>
              <a:rPr lang="de-DE" dirty="0"/>
              <a:t>? Die Luna Lampe ist am schönsten/ größer ist die andere Lampe. </a:t>
            </a:r>
          </a:p>
        </p:txBody>
      </p:sp>
    </p:spTree>
    <p:extLst>
      <p:ext uri="{BB962C8B-B14F-4D97-AF65-F5344CB8AC3E}">
        <p14:creationId xmlns:p14="http://schemas.microsoft.com/office/powerpoint/2010/main" val="112366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47317-B1C1-4D17-F9EF-F23F0E272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55604-A19B-7430-622F-2E3D2FB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latin typeface="Cambria" panose="02040503050406030204" pitchFamily="18" charset="0"/>
              </a:rPr>
              <a:t>4. Kursbuch: Seite 50 / Übung 5b &amp; 5c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F8B6C8-5547-9292-7DA0-3B0CFD6E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5b: Welche Lampe </a:t>
            </a:r>
            <a:r>
              <a:rPr lang="de-AT" u="sng" dirty="0"/>
              <a:t>gefällt dir </a:t>
            </a:r>
            <a:r>
              <a:rPr lang="de-AT" dirty="0"/>
              <a:t>besser? Warum? Sprechen Sie im Kurs.</a:t>
            </a:r>
          </a:p>
          <a:p>
            <a:pPr lvl="1"/>
            <a:r>
              <a:rPr lang="fr-FR" dirty="0"/>
              <a:t>Quelle lampe préférez-vous ? Pourquoi ? Parlez-en en classe.</a:t>
            </a:r>
          </a:p>
          <a:p>
            <a:pPr lvl="1"/>
            <a:endParaRPr lang="de-AT" dirty="0"/>
          </a:p>
          <a:p>
            <a:r>
              <a:rPr lang="de-AT" dirty="0"/>
              <a:t>5c: </a:t>
            </a:r>
            <a:r>
              <a:rPr lang="de-AT" b="1" dirty="0">
                <a:solidFill>
                  <a:srgbClr val="FF0000"/>
                </a:solidFill>
              </a:rPr>
              <a:t>Eine Bestellung</a:t>
            </a:r>
            <a:r>
              <a:rPr lang="de-AT" dirty="0"/>
              <a:t>. </a:t>
            </a:r>
          </a:p>
          <a:p>
            <a:r>
              <a:rPr lang="de-AT" b="1" u="sng" dirty="0"/>
              <a:t>Hören</a:t>
            </a:r>
            <a:r>
              <a:rPr lang="de-AT" dirty="0"/>
              <a:t> Sie und ergänzen Sie die Informationen.</a:t>
            </a:r>
          </a:p>
          <a:p>
            <a:pPr lvl="1"/>
            <a:r>
              <a:rPr lang="fr-FR" dirty="0"/>
              <a:t>Une commande. Écoutez et complétez les informations.</a:t>
            </a:r>
          </a:p>
          <a:p>
            <a:pPr lvl="1"/>
            <a:endParaRPr lang="fr-FR" dirty="0"/>
          </a:p>
          <a:p>
            <a:pPr lvl="1"/>
            <a:r>
              <a:rPr lang="de-AT" b="1" dirty="0">
                <a:solidFill>
                  <a:schemeClr val="accent3"/>
                </a:solidFill>
              </a:rPr>
              <a:t>bestellen: </a:t>
            </a:r>
            <a:r>
              <a:rPr lang="de-AT" b="1" dirty="0" err="1">
                <a:solidFill>
                  <a:schemeClr val="accent3"/>
                </a:solidFill>
              </a:rPr>
              <a:t>commander</a:t>
            </a:r>
            <a:r>
              <a:rPr lang="de-AT" b="1" dirty="0">
                <a:solidFill>
                  <a:schemeClr val="accent3"/>
                </a:solidFill>
              </a:rPr>
              <a:t>. Preis pro Stück</a:t>
            </a:r>
          </a:p>
          <a:p>
            <a:pPr lvl="1"/>
            <a:r>
              <a:rPr lang="de-AT" b="1" dirty="0">
                <a:solidFill>
                  <a:schemeClr val="accent3"/>
                </a:solidFill>
              </a:rPr>
              <a:t>79,80; Liefertermin: in 3 Tagen; am 12 (zwölf</a:t>
            </a:r>
            <a:r>
              <a:rPr lang="de-AT" b="1" u="sng" dirty="0">
                <a:solidFill>
                  <a:schemeClr val="accent3"/>
                </a:solidFill>
              </a:rPr>
              <a:t>ten</a:t>
            </a:r>
            <a:r>
              <a:rPr lang="de-AT" b="1" dirty="0">
                <a:solidFill>
                  <a:schemeClr val="accent3"/>
                </a:solidFill>
              </a:rPr>
              <a:t> März) 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de-AT" dirty="0"/>
          </a:p>
        </p:txBody>
      </p:sp>
      <p:pic>
        <p:nvPicPr>
          <p:cNvPr id="4" name="Titel 20.mp3">
            <a:hlinkClick r:id="" action="ppaction://media"/>
            <a:extLst>
              <a:ext uri="{FF2B5EF4-FFF2-40B4-BE49-F238E27FC236}">
                <a16:creationId xmlns:a16="http://schemas.microsoft.com/office/drawing/2014/main" id="{45612AC4-6715-A100-DEE4-977468D23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8864" y="49054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BA01E-3384-BA92-9772-733B43E67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7BE1A-6252-AA85-D05E-0A3055ED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latin typeface="Cambria" panose="02040503050406030204" pitchFamily="18" charset="0"/>
              </a:rPr>
              <a:t>4. Kursbuch: Seite 51 / Übung 6a, 6b &amp; 6c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4DD31F0-C812-1538-4714-AFBB17384D6A}"/>
              </a:ext>
            </a:extLst>
          </p:cNvPr>
          <p:cNvSpPr txBox="1">
            <a:spLocks/>
          </p:cNvSpPr>
          <p:nvPr/>
        </p:nvSpPr>
        <p:spPr>
          <a:xfrm>
            <a:off x="2434365" y="1352025"/>
            <a:ext cx="8600304" cy="46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6a: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denken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: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hier </a:t>
            </a:r>
            <a:r>
              <a:rPr lang="fr-FR" dirty="0" err="1"/>
              <a:t>passiert</a:t>
            </a:r>
            <a:r>
              <a:rPr lang="fr-FR" dirty="0"/>
              <a:t>? </a:t>
            </a:r>
            <a:r>
              <a:rPr lang="fr-FR" dirty="0" err="1"/>
              <a:t>Sprechen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Kurs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Qu'en pensez-vous : que s'est-il passé ici ? Parlez-en en classe.</a:t>
            </a:r>
          </a:p>
          <a:p>
            <a:r>
              <a:rPr lang="fr-FR" dirty="0"/>
              <a:t>6b: </a:t>
            </a:r>
            <a:r>
              <a:rPr lang="fr-FR" dirty="0" err="1"/>
              <a:t>Lesen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beantworten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Fragen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Lisez et répondez aux questions.</a:t>
            </a:r>
          </a:p>
          <a:p>
            <a:r>
              <a:rPr lang="fr-FR" dirty="0"/>
              <a:t>6c: </a:t>
            </a:r>
            <a:r>
              <a:rPr lang="fr-FR" dirty="0" err="1"/>
              <a:t>Lesen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den </a:t>
            </a:r>
            <a:r>
              <a:rPr lang="fr-FR" dirty="0" err="1"/>
              <a:t>Text</a:t>
            </a:r>
            <a:r>
              <a:rPr lang="fr-FR" dirty="0"/>
              <a:t> in 5a </a:t>
            </a:r>
            <a:r>
              <a:rPr lang="fr-FR" dirty="0" err="1"/>
              <a:t>und</a:t>
            </a:r>
            <a:r>
              <a:rPr lang="fr-FR" dirty="0"/>
              <a:t> den </a:t>
            </a:r>
            <a:r>
              <a:rPr lang="fr-FR" dirty="0" err="1"/>
              <a:t>Lieferschein</a:t>
            </a:r>
            <a:r>
              <a:rPr lang="fr-FR" dirty="0"/>
              <a:t> in 5c </a:t>
            </a:r>
            <a:r>
              <a:rPr lang="fr-FR" dirty="0" err="1"/>
              <a:t>noch</a:t>
            </a:r>
            <a:r>
              <a:rPr lang="fr-FR" dirty="0"/>
              <a:t> </a:t>
            </a:r>
            <a:r>
              <a:rPr lang="fr-FR" dirty="0" err="1"/>
              <a:t>einmal</a:t>
            </a:r>
            <a:r>
              <a:rPr lang="fr-FR" dirty="0"/>
              <a:t>. </a:t>
            </a:r>
            <a:r>
              <a:rPr lang="fr-FR" dirty="0" err="1"/>
              <a:t>Ergänzen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den </a:t>
            </a:r>
            <a:r>
              <a:rPr lang="fr-FR" dirty="0" err="1"/>
              <a:t>Reklamationsschein</a:t>
            </a:r>
            <a:r>
              <a:rPr lang="fr-FR" dirty="0"/>
              <a:t>. Die </a:t>
            </a:r>
            <a:r>
              <a:rPr lang="fr-FR" dirty="0" err="1"/>
              <a:t>Bildleiste</a:t>
            </a:r>
            <a:r>
              <a:rPr lang="fr-FR" dirty="0"/>
              <a:t> </a:t>
            </a:r>
            <a:r>
              <a:rPr lang="fr-FR" dirty="0" err="1"/>
              <a:t>hilft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Relisez le texte en 5a et le bon de livraison en 5c. Complétez le bon de réclamation. La barre d'images vous aide.</a:t>
            </a:r>
          </a:p>
        </p:txBody>
      </p:sp>
    </p:spTree>
    <p:extLst>
      <p:ext uri="{BB962C8B-B14F-4D97-AF65-F5344CB8AC3E}">
        <p14:creationId xmlns:p14="http://schemas.microsoft.com/office/powerpoint/2010/main" val="403165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6693-DF81-26CC-8485-63C1E1396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3EC41-3D6D-434E-3114-EC0E46FD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latin typeface="Cambria" panose="02040503050406030204" pitchFamily="18" charset="0"/>
              </a:rPr>
              <a:t>4. Kursbuch: Seite 51 / Bildleiste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36F23-5D36-8102-05D1-9F2B5665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14694"/>
            <a:ext cx="3987757" cy="4565272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Etwas</a:t>
            </a:r>
            <a:r>
              <a:rPr lang="fr-FR" dirty="0"/>
              <a:t> </a:t>
            </a:r>
            <a:r>
              <a:rPr lang="fr-FR" dirty="0" err="1"/>
              <a:t>bestellen</a:t>
            </a:r>
            <a:endParaRPr lang="fr-FR" dirty="0"/>
          </a:p>
          <a:p>
            <a:pPr lvl="1"/>
            <a:r>
              <a:rPr lang="fr-FR" dirty="0"/>
              <a:t>Commander quelque chose</a:t>
            </a:r>
          </a:p>
          <a:p>
            <a:r>
              <a:rPr lang="fr-FR" dirty="0"/>
              <a:t>Das </a:t>
            </a:r>
            <a:r>
              <a:rPr lang="fr-FR" dirty="0" err="1"/>
              <a:t>Formular</a:t>
            </a:r>
            <a:r>
              <a:rPr lang="fr-FR" dirty="0"/>
              <a:t> </a:t>
            </a:r>
            <a:r>
              <a:rPr lang="fr-FR" dirty="0" err="1"/>
              <a:t>ausfüllen</a:t>
            </a:r>
            <a:endParaRPr lang="fr-FR" dirty="0"/>
          </a:p>
          <a:p>
            <a:pPr lvl="1"/>
            <a:r>
              <a:rPr lang="fr-FR" dirty="0"/>
              <a:t>Remplir le formulaire</a:t>
            </a:r>
          </a:p>
          <a:p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/>
              <a:t>Artikel</a:t>
            </a:r>
            <a:r>
              <a:rPr lang="fr-FR" dirty="0"/>
              <a:t> </a:t>
            </a:r>
            <a:r>
              <a:rPr lang="fr-FR" dirty="0" err="1"/>
              <a:t>auswählen</a:t>
            </a:r>
            <a:endParaRPr lang="fr-FR" dirty="0"/>
          </a:p>
          <a:p>
            <a:pPr lvl="1"/>
            <a:r>
              <a:rPr lang="fr-FR" dirty="0"/>
              <a:t>Choisir un article</a:t>
            </a:r>
          </a:p>
          <a:p>
            <a:r>
              <a:rPr lang="fr-FR" dirty="0"/>
              <a:t>Die Menge </a:t>
            </a:r>
            <a:r>
              <a:rPr lang="fr-FR" dirty="0" err="1"/>
              <a:t>bestimmen</a:t>
            </a:r>
            <a:endParaRPr lang="fr-FR" dirty="0"/>
          </a:p>
          <a:p>
            <a:pPr lvl="1"/>
            <a:r>
              <a:rPr lang="fr-FR" dirty="0"/>
              <a:t>Déterminer la quantité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27B5D1E-4EB5-8952-C0EC-846310187F5E}"/>
              </a:ext>
            </a:extLst>
          </p:cNvPr>
          <p:cNvSpPr txBox="1">
            <a:spLocks/>
          </p:cNvSpPr>
          <p:nvPr/>
        </p:nvSpPr>
        <p:spPr>
          <a:xfrm>
            <a:off x="7048768" y="2214694"/>
            <a:ext cx="4603540" cy="456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 </a:t>
            </a:r>
            <a:r>
              <a:rPr lang="fr-FR" dirty="0" err="1"/>
              <a:t>Paket</a:t>
            </a:r>
            <a:r>
              <a:rPr lang="fr-FR" dirty="0"/>
              <a:t> </a:t>
            </a:r>
            <a:r>
              <a:rPr lang="fr-FR" dirty="0" err="1"/>
              <a:t>abschicken</a:t>
            </a:r>
            <a:endParaRPr lang="fr-FR" dirty="0"/>
          </a:p>
          <a:p>
            <a:pPr lvl="1"/>
            <a:r>
              <a:rPr lang="fr-FR" dirty="0"/>
              <a:t>Envoyer le colis</a:t>
            </a:r>
          </a:p>
          <a:p>
            <a:r>
              <a:rPr lang="fr-FR" dirty="0"/>
              <a:t>Den </a:t>
            </a:r>
            <a:r>
              <a:rPr lang="fr-FR" dirty="0" err="1"/>
              <a:t>Absender</a:t>
            </a:r>
            <a:r>
              <a:rPr lang="fr-FR" dirty="0"/>
              <a:t> </a:t>
            </a:r>
            <a:r>
              <a:rPr lang="fr-FR" dirty="0" err="1"/>
              <a:t>ergänzen</a:t>
            </a:r>
            <a:endParaRPr lang="fr-FR" dirty="0"/>
          </a:p>
          <a:p>
            <a:pPr lvl="1"/>
            <a:r>
              <a:rPr lang="fr-FR" dirty="0"/>
              <a:t>Compléter l'expéditeur</a:t>
            </a:r>
          </a:p>
          <a:p>
            <a:r>
              <a:rPr lang="fr-FR" dirty="0" err="1"/>
              <a:t>Etwas</a:t>
            </a:r>
            <a:r>
              <a:rPr lang="fr-FR" dirty="0"/>
              <a:t> </a:t>
            </a:r>
            <a:r>
              <a:rPr lang="fr-FR" dirty="0" err="1"/>
              <a:t>liefern</a:t>
            </a:r>
            <a:endParaRPr lang="fr-FR" dirty="0"/>
          </a:p>
          <a:p>
            <a:pPr lvl="1"/>
            <a:r>
              <a:rPr lang="fr-FR" dirty="0"/>
              <a:t>Livrer quelque chose</a:t>
            </a:r>
          </a:p>
        </p:txBody>
      </p:sp>
    </p:spTree>
    <p:extLst>
      <p:ext uri="{BB962C8B-B14F-4D97-AF65-F5344CB8AC3E}">
        <p14:creationId xmlns:p14="http://schemas.microsoft.com/office/powerpoint/2010/main" val="19962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957D0-D686-4341-C73E-6CCB3218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Dialog</a:t>
            </a:r>
            <a:r>
              <a:rPr lang="de-DE" dirty="0"/>
              <a:t>: </a:t>
            </a:r>
            <a:br>
              <a:rPr lang="de-DE" dirty="0"/>
            </a:br>
            <a:r>
              <a:rPr lang="fr-FR" dirty="0" err="1"/>
              <a:t>Spielen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/>
              <a:t>ähnlichen</a:t>
            </a:r>
            <a:r>
              <a:rPr lang="fr-FR" dirty="0"/>
              <a:t> </a:t>
            </a:r>
            <a:r>
              <a:rPr lang="fr-FR" dirty="0" err="1"/>
              <a:t>Dialog</a:t>
            </a:r>
            <a:r>
              <a:rPr lang="fr-FR" dirty="0"/>
              <a:t> </a:t>
            </a:r>
            <a:r>
              <a:rPr lang="fr-FR" dirty="0" err="1"/>
              <a:t>wie</a:t>
            </a:r>
            <a:r>
              <a:rPr lang="fr-FR" dirty="0"/>
              <a:t> Seite 49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2F9A8E-331B-1EE0-EA8C-D97C53968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Travaillez à trois. Jouez un dialogue avec 2 </a:t>
            </a:r>
            <a:r>
              <a:rPr lang="fr-FR" i="1" dirty="0" err="1"/>
              <a:t>client.es</a:t>
            </a:r>
            <a:r>
              <a:rPr lang="fr-FR" i="1" dirty="0"/>
              <a:t> et un employé dans un magasin de mobilier. Vous vous saluez, demandez les prix et comparez les produits. L’employé compare, demande comment les clients trouvent (</a:t>
            </a:r>
            <a:r>
              <a:rPr lang="fr-FR" i="1" dirty="0" err="1"/>
              <a:t>wie</a:t>
            </a:r>
            <a:r>
              <a:rPr lang="fr-FR" i="1" dirty="0"/>
              <a:t> </a:t>
            </a:r>
            <a:r>
              <a:rPr lang="fr-FR" i="1" dirty="0" err="1"/>
              <a:t>finden</a:t>
            </a:r>
            <a:r>
              <a:rPr lang="fr-FR" i="1" dirty="0"/>
              <a:t> </a:t>
            </a:r>
            <a:r>
              <a:rPr lang="fr-FR" i="1" dirty="0" err="1"/>
              <a:t>Sie</a:t>
            </a:r>
            <a:r>
              <a:rPr lang="fr-FR" i="1" dirty="0"/>
              <a:t>...?) tel objet, etc. </a:t>
            </a:r>
          </a:p>
          <a:p>
            <a:endParaRPr lang="fr-FR" dirty="0"/>
          </a:p>
          <a:p>
            <a:r>
              <a:rPr lang="fr-FR" dirty="0"/>
              <a:t>La page récapitulative p. 53 vous aidera! 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32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6C4D-4F65-CB7F-4294-189B60F0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5. Hausübung bis zur nächsten Stunde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3B175-F7BC-1F9E-470D-294CF3FE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61" y="1327825"/>
            <a:ext cx="8915400" cy="5189707"/>
          </a:xfrm>
        </p:spPr>
        <p:txBody>
          <a:bodyPr>
            <a:normAutofit fontScale="92500" lnSpcReduction="20000"/>
          </a:bodyPr>
          <a:lstStyle/>
          <a:p>
            <a:r>
              <a:rPr lang="de-AT" altLang="de-DE" dirty="0">
                <a:latin typeface="Cambria" panose="02040503050406030204" pitchFamily="18" charset="0"/>
              </a:rPr>
              <a:t>Seite 49 / Übung 4a: Machen Sie ein Lernplakat.</a:t>
            </a:r>
          </a:p>
          <a:p>
            <a:pPr lvl="1"/>
            <a:r>
              <a:rPr lang="fr-FR" dirty="0"/>
              <a:t>Faites un poster d'apprentissage.</a:t>
            </a:r>
            <a:endParaRPr lang="de-AT" altLang="de-DE" dirty="0">
              <a:latin typeface="Cambria" panose="02040503050406030204" pitchFamily="18" charset="0"/>
            </a:endParaRPr>
          </a:p>
          <a:p>
            <a:r>
              <a:rPr lang="de-AT" dirty="0"/>
              <a:t>Wiederholen und lernen Sie: Kursbuch, Seite 53.</a:t>
            </a:r>
          </a:p>
          <a:p>
            <a:pPr lvl="1"/>
            <a:r>
              <a:rPr lang="fr-FR" dirty="0"/>
              <a:t>Révisez et apprenez : livre de cours, page 53.</a:t>
            </a:r>
            <a:endParaRPr lang="de-AT" dirty="0"/>
          </a:p>
          <a:p>
            <a:r>
              <a:rPr lang="fr-FR" dirty="0" err="1"/>
              <a:t>Übungsbuch</a:t>
            </a:r>
            <a:r>
              <a:rPr lang="fr-FR" dirty="0"/>
              <a:t>: </a:t>
            </a:r>
            <a:r>
              <a:rPr lang="fr-FR" dirty="0" err="1"/>
              <a:t>Kapitel</a:t>
            </a:r>
            <a:r>
              <a:rPr lang="fr-FR" dirty="0"/>
              <a:t> 6 (54-63)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1.1 / 1.2 / 1.3 / 1.4 / 1.5 / 1.7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2.1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3.1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4.1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5.1 / 5.2 / 5.4 / 5.6 / 5.8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6.1 / 6.3 / 6.4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7.1</a:t>
            </a:r>
          </a:p>
          <a:p>
            <a:r>
              <a:rPr lang="fr-FR" dirty="0" err="1"/>
              <a:t>Erstellen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Liste mit 20 </a:t>
            </a:r>
            <a:r>
              <a:rPr lang="fr-FR" dirty="0" err="1"/>
              <a:t>Vokabeln</a:t>
            </a:r>
            <a:r>
              <a:rPr lang="fr-FR" dirty="0"/>
              <a:t>, die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sich</a:t>
            </a:r>
            <a:r>
              <a:rPr lang="fr-FR" dirty="0"/>
              <a:t> </a:t>
            </a:r>
            <a:r>
              <a:rPr lang="fr-FR" dirty="0" err="1"/>
              <a:t>aus</a:t>
            </a:r>
            <a:r>
              <a:rPr lang="fr-FR" dirty="0"/>
              <a:t> </a:t>
            </a:r>
            <a:r>
              <a:rPr lang="fr-FR" dirty="0" err="1"/>
              <a:t>Kapitel</a:t>
            </a:r>
            <a:r>
              <a:rPr lang="fr-FR" dirty="0"/>
              <a:t> 6 merken </a:t>
            </a:r>
            <a:r>
              <a:rPr lang="fr-FR" dirty="0" err="1"/>
              <a:t>möchten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Faites une liste de 20 mots de vocabulaire que vous souhaitez mémoriser du chapitre 6.</a:t>
            </a:r>
            <a:endParaRPr lang="de-AT" altLang="de-DE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06DC6-DDFB-38C3-6FE1-273FEB27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 Die Wohnungen von J, M, und 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D1F7F-C0B3-60DF-40A6-A2644597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WG: die Wohngemeinschaft (WG= </a:t>
            </a:r>
            <a:r>
              <a:rPr lang="de-DE" dirty="0" err="1"/>
              <a:t>communauté</a:t>
            </a:r>
            <a:r>
              <a:rPr lang="de-DE" dirty="0"/>
              <a:t> </a:t>
            </a:r>
            <a:r>
              <a:rPr lang="de-DE" dirty="0" err="1"/>
              <a:t>d‘habitation</a:t>
            </a:r>
            <a:r>
              <a:rPr lang="de-DE" dirty="0"/>
              <a:t>)</a:t>
            </a:r>
          </a:p>
          <a:p>
            <a:r>
              <a:rPr lang="de-DE" dirty="0"/>
              <a:t>3. F. „In meinem Zimmer sind nicht sehr viele Möbel“</a:t>
            </a:r>
          </a:p>
          <a:p>
            <a:r>
              <a:rPr lang="de-DE" dirty="0"/>
              <a:t>4. F. „vor dem Fenster steht ein kleiner Schreibtisch mit zwei unbequemen Stühlen“</a:t>
            </a:r>
          </a:p>
          <a:p>
            <a:r>
              <a:rPr lang="de-DE" dirty="0"/>
              <a:t>5. </a:t>
            </a:r>
          </a:p>
          <a:p>
            <a:r>
              <a:rPr lang="de-DE" dirty="0"/>
              <a:t>Das Fenster: la </a:t>
            </a:r>
            <a:r>
              <a:rPr lang="de-DE" dirty="0" err="1"/>
              <a:t>fenestre</a:t>
            </a:r>
            <a:r>
              <a:rPr lang="de-DE" dirty="0"/>
              <a:t>; </a:t>
            </a:r>
            <a:r>
              <a:rPr lang="de-DE" dirty="0">
                <a:solidFill>
                  <a:srgbClr val="FF0000"/>
                </a:solidFill>
              </a:rPr>
              <a:t>der</a:t>
            </a:r>
            <a:r>
              <a:rPr lang="de-DE" dirty="0"/>
              <a:t> Schreib</a:t>
            </a:r>
            <a:r>
              <a:rPr lang="de-DE" dirty="0">
                <a:solidFill>
                  <a:srgbClr val="FF0000"/>
                </a:solidFill>
              </a:rPr>
              <a:t>tisch</a:t>
            </a:r>
            <a:r>
              <a:rPr lang="de-DE" dirty="0"/>
              <a:t>: </a:t>
            </a:r>
            <a:r>
              <a:rPr lang="de-DE" dirty="0" err="1"/>
              <a:t>table</a:t>
            </a:r>
            <a:r>
              <a:rPr lang="de-DE" dirty="0"/>
              <a:t> à </a:t>
            </a:r>
            <a:r>
              <a:rPr lang="de-DE" dirty="0" err="1"/>
              <a:t>écrire</a:t>
            </a:r>
            <a:r>
              <a:rPr lang="de-DE" dirty="0"/>
              <a:t> (=</a:t>
            </a:r>
            <a:r>
              <a:rPr lang="de-DE" dirty="0" err="1"/>
              <a:t>bureau</a:t>
            </a:r>
            <a:r>
              <a:rPr lang="de-DE" dirty="0"/>
              <a:t>); der Teppich; das Sofa; der Stuhl (¨</a:t>
            </a:r>
            <a:r>
              <a:rPr lang="de-DE" dirty="0" err="1"/>
              <a:t>e</a:t>
            </a:r>
            <a:r>
              <a:rPr lang="de-DE" dirty="0"/>
              <a:t>) (mit (+D) 2 Stühle</a:t>
            </a:r>
            <a:r>
              <a:rPr lang="de-DE" u="sng" dirty="0"/>
              <a:t>n</a:t>
            </a:r>
            <a:r>
              <a:rPr lang="de-DE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93448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BEF11-AEBE-BECD-A468-06F40C45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55" y="2467502"/>
            <a:ext cx="8911687" cy="1661890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Vielen Dank für Ihre Aufmerksamkeit!</a:t>
            </a:r>
            <a:br>
              <a:rPr lang="de-AT" dirty="0"/>
            </a:br>
            <a:br>
              <a:rPr lang="de-AT" dirty="0"/>
            </a:br>
            <a:r>
              <a:rPr lang="de-AT" dirty="0"/>
              <a:t>Ich wünsche Ihnen eine schöne Woche!</a:t>
            </a:r>
          </a:p>
        </p:txBody>
      </p:sp>
    </p:spTree>
    <p:extLst>
      <p:ext uri="{BB962C8B-B14F-4D97-AF65-F5344CB8AC3E}">
        <p14:creationId xmlns:p14="http://schemas.microsoft.com/office/powerpoint/2010/main" val="38312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BDBFE-98B7-F38F-F0F6-B2855A91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b="1" dirty="0">
                <a:solidFill>
                  <a:srgbClr val="FF0000"/>
                </a:solidFill>
              </a:rPr>
              <a:t>Kapitel 6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37FBC52-9BC9-C712-1628-6B7B2FF10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>
                <a:solidFill>
                  <a:schemeClr val="accent3"/>
                </a:solidFill>
              </a:rPr>
              <a:t>5.2 / 5.3 p. 48 chapitre 5 </a:t>
            </a:r>
          </a:p>
          <a:p>
            <a:pPr lvl="1"/>
            <a:r>
              <a:rPr lang="fr-FR" dirty="0">
                <a:solidFill>
                  <a:schemeClr val="accent3"/>
                </a:solidFill>
              </a:rPr>
              <a:t>1.1 1.4 chapitre 6</a:t>
            </a:r>
          </a:p>
          <a:p>
            <a:pPr lvl="1"/>
            <a:endParaRPr lang="fr-FR" dirty="0">
              <a:solidFill>
                <a:schemeClr val="accent3"/>
              </a:solidFill>
            </a:endParaRPr>
          </a:p>
          <a:p>
            <a:pPr lvl="1"/>
            <a:endParaRPr lang="fr-FR" dirty="0">
              <a:solidFill>
                <a:schemeClr val="accent3"/>
              </a:solidFill>
            </a:endParaRPr>
          </a:p>
          <a:p>
            <a:pPr lvl="1"/>
            <a:r>
              <a:rPr lang="fr-FR" dirty="0" err="1">
                <a:solidFill>
                  <a:schemeClr val="accent3"/>
                </a:solidFill>
              </a:rPr>
              <a:t>Sich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entschuldigen</a:t>
            </a:r>
            <a:r>
              <a:rPr lang="fr-FR" dirty="0">
                <a:solidFill>
                  <a:schemeClr val="accent3"/>
                </a:solidFill>
              </a:rPr>
              <a:t>: s’excuser</a:t>
            </a:r>
          </a:p>
          <a:p>
            <a:pPr lvl="1"/>
            <a:endParaRPr lang="fr-FR" dirty="0">
              <a:solidFill>
                <a:schemeClr val="accent3"/>
              </a:solidFill>
            </a:endParaRPr>
          </a:p>
          <a:p>
            <a:pPr lvl="1"/>
            <a:r>
              <a:rPr lang="fr-FR" dirty="0" err="1">
                <a:solidFill>
                  <a:schemeClr val="accent3"/>
                </a:solidFill>
              </a:rPr>
              <a:t>Sich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beeilen</a:t>
            </a:r>
            <a:r>
              <a:rPr lang="fr-FR" dirty="0">
                <a:solidFill>
                  <a:schemeClr val="accent3"/>
                </a:solidFill>
              </a:rPr>
              <a:t>: se dépêcher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99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07101-4520-B158-90A0-BA8372F5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1F33A-7B6C-3616-36BC-445A47A5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Warum streite</a:t>
            </a:r>
            <a:r>
              <a:rPr lang="de-DE" u="sng" dirty="0"/>
              <a:t>t</a:t>
            </a:r>
            <a:r>
              <a:rPr lang="de-DE" dirty="0"/>
              <a:t> ihr euch immer? </a:t>
            </a:r>
          </a:p>
          <a:p>
            <a:r>
              <a:rPr lang="de-DE" dirty="0"/>
              <a:t>Warum ärgerst du dich? </a:t>
            </a:r>
          </a:p>
          <a:p>
            <a:r>
              <a:rPr lang="de-DE" dirty="0"/>
              <a:t>Warum müssen wir uns beeilen? </a:t>
            </a:r>
          </a:p>
          <a:p>
            <a:r>
              <a:rPr lang="de-DE" dirty="0"/>
              <a:t>Warum fühlst du dich schlecht?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Sich ärgern: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angry</a:t>
            </a:r>
            <a:r>
              <a:rPr lang="de-DE" dirty="0"/>
              <a:t>; gut≠ schlecht</a:t>
            </a:r>
          </a:p>
        </p:txBody>
      </p:sp>
    </p:spTree>
    <p:extLst>
      <p:ext uri="{BB962C8B-B14F-4D97-AF65-F5344CB8AC3E}">
        <p14:creationId xmlns:p14="http://schemas.microsoft.com/office/powerpoint/2010/main" val="345933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B834A-AE8D-BE6E-AD26-554BCCC6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latin typeface="Cambria" panose="02040503050406030204" pitchFamily="18" charset="0"/>
              </a:rPr>
              <a:t>3. Hausübung vergleichen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C8A5CD-EB0E-E9B8-3FA5-8AB64270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8021"/>
            <a:ext cx="8915400" cy="4233201"/>
          </a:xfrm>
        </p:spPr>
        <p:txBody>
          <a:bodyPr>
            <a:normAutofit fontScale="85000" lnSpcReduction="20000"/>
          </a:bodyPr>
          <a:lstStyle/>
          <a:p>
            <a:r>
              <a:rPr lang="de-AT" dirty="0"/>
              <a:t>Wiederholen und lernen Sie: Kursbuch, Seite 47</a:t>
            </a:r>
          </a:p>
          <a:p>
            <a:pPr lvl="1"/>
            <a:r>
              <a:rPr lang="fr-FR" dirty="0"/>
              <a:t>Révisez et apprenez : livre de cours, page 47</a:t>
            </a:r>
            <a:endParaRPr lang="de-AT" dirty="0"/>
          </a:p>
          <a:p>
            <a:r>
              <a:rPr lang="fr-FR" dirty="0" err="1"/>
              <a:t>Übungsbuch</a:t>
            </a:r>
            <a:r>
              <a:rPr lang="fr-FR" dirty="0"/>
              <a:t>: </a:t>
            </a:r>
            <a:r>
              <a:rPr lang="fr-FR" dirty="0" err="1"/>
              <a:t>Kapitel</a:t>
            </a:r>
            <a:r>
              <a:rPr lang="fr-FR" dirty="0"/>
              <a:t> 5 (44-53)</a:t>
            </a:r>
          </a:p>
          <a:p>
            <a:pPr lvl="1"/>
            <a:r>
              <a:rPr lang="fr-FR" dirty="0"/>
              <a:t>1.1 / 1.2 / 1.3 / 1.4 / 1.5</a:t>
            </a:r>
          </a:p>
          <a:p>
            <a:pPr lvl="1"/>
            <a:r>
              <a:rPr lang="fr-FR" dirty="0"/>
              <a:t>2.1 / 2.2 / 2.4 / 2.5</a:t>
            </a:r>
          </a:p>
          <a:p>
            <a:pPr lvl="1"/>
            <a:r>
              <a:rPr lang="fr-FR" dirty="0"/>
              <a:t>3.1</a:t>
            </a:r>
          </a:p>
          <a:p>
            <a:pPr lvl="1"/>
            <a:r>
              <a:rPr lang="fr-FR" dirty="0"/>
              <a:t>4.1 / 4.2 / 4.3</a:t>
            </a:r>
          </a:p>
          <a:p>
            <a:pPr lvl="1"/>
            <a:r>
              <a:rPr lang="fr-FR" dirty="0"/>
              <a:t>5.2 / 5.3 / 5.4</a:t>
            </a:r>
          </a:p>
          <a:p>
            <a:pPr lvl="1"/>
            <a:r>
              <a:rPr lang="fr-FR" dirty="0"/>
              <a:t>6.1 / 6.2</a:t>
            </a:r>
          </a:p>
          <a:p>
            <a:pPr lvl="1"/>
            <a:r>
              <a:rPr lang="fr-FR" dirty="0"/>
              <a:t>7.2 / 7.8 / 7.9</a:t>
            </a:r>
          </a:p>
          <a:p>
            <a:r>
              <a:rPr lang="fr-FR" dirty="0" err="1"/>
              <a:t>Erstellen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Liste mit 20 </a:t>
            </a:r>
            <a:r>
              <a:rPr lang="fr-FR" dirty="0" err="1"/>
              <a:t>Vokabeln</a:t>
            </a:r>
            <a:r>
              <a:rPr lang="fr-FR" dirty="0"/>
              <a:t>, die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sich</a:t>
            </a:r>
            <a:r>
              <a:rPr lang="fr-FR" dirty="0"/>
              <a:t> </a:t>
            </a:r>
            <a:r>
              <a:rPr lang="fr-FR" dirty="0" err="1"/>
              <a:t>aus</a:t>
            </a:r>
            <a:r>
              <a:rPr lang="fr-FR" dirty="0"/>
              <a:t> </a:t>
            </a:r>
            <a:r>
              <a:rPr lang="fr-FR" dirty="0" err="1"/>
              <a:t>Kapitel</a:t>
            </a:r>
            <a:r>
              <a:rPr lang="fr-FR" dirty="0"/>
              <a:t> 5 merken </a:t>
            </a:r>
            <a:r>
              <a:rPr lang="fr-FR" dirty="0" err="1"/>
              <a:t>möchten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Faites une liste de 20 mots de vocabulaire que vous souhaitez mémoriser du chapitre 5.</a:t>
            </a:r>
          </a:p>
        </p:txBody>
      </p:sp>
    </p:spTree>
    <p:extLst>
      <p:ext uri="{BB962C8B-B14F-4D97-AF65-F5344CB8AC3E}">
        <p14:creationId xmlns:p14="http://schemas.microsoft.com/office/powerpoint/2010/main" val="113237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EA6BB-E56E-D83F-EE23-FD2BE3E8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de-DE" dirty="0">
                <a:latin typeface="Cambria" panose="02040503050406030204" pitchFamily="18" charset="0"/>
              </a:rPr>
              <a:t>4. Kursbuch: </a:t>
            </a:r>
            <a:r>
              <a:rPr lang="de-AT" dirty="0"/>
              <a:t>Seite 48 </a:t>
            </a:r>
            <a:br>
              <a:rPr lang="de-AT" dirty="0"/>
            </a:br>
            <a:r>
              <a:rPr lang="de-AT" dirty="0"/>
              <a:t>Dialog / Übung 1a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1F513-D383-0479-7FC5-C2D73BA9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78" y="1690688"/>
            <a:ext cx="10601748" cy="4670697"/>
          </a:xfrm>
        </p:spPr>
        <p:txBody>
          <a:bodyPr>
            <a:normAutofit fontScale="77500" lnSpcReduction="20000"/>
          </a:bodyPr>
          <a:lstStyle/>
          <a:p>
            <a:r>
              <a:rPr lang="de-AT" i="1" dirty="0"/>
              <a:t>wie findest du das Wohnzimmer? und die Möbel? Der Stuhl?  </a:t>
            </a:r>
            <a:endParaRPr lang="fr-FR" i="1" dirty="0"/>
          </a:p>
          <a:p>
            <a:r>
              <a:rPr lang="fr-FR" i="1" dirty="0"/>
              <a:t>« </a:t>
            </a: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finde</a:t>
            </a:r>
            <a:r>
              <a:rPr lang="fr-FR" i="1" dirty="0"/>
              <a:t> </a:t>
            </a:r>
            <a:r>
              <a:rPr lang="fr-FR" i="1" dirty="0" err="1"/>
              <a:t>das</a:t>
            </a:r>
            <a:r>
              <a:rPr lang="fr-FR" i="1" dirty="0"/>
              <a:t> </a:t>
            </a:r>
            <a:r>
              <a:rPr lang="fr-FR" i="1" dirty="0" err="1"/>
              <a:t>Wohnzimmer</a:t>
            </a:r>
            <a:r>
              <a:rPr lang="fr-FR" i="1" dirty="0"/>
              <a:t> </a:t>
            </a:r>
            <a:r>
              <a:rPr lang="fr-FR" i="1" dirty="0" err="1"/>
              <a:t>elegant</a:t>
            </a:r>
            <a:r>
              <a:rPr lang="fr-FR" i="1" dirty="0"/>
              <a:t> </a:t>
            </a:r>
            <a:r>
              <a:rPr lang="fr-FR" i="1" dirty="0" err="1"/>
              <a:t>und</a:t>
            </a:r>
            <a:r>
              <a:rPr lang="fr-FR" i="1" dirty="0"/>
              <a:t> </a:t>
            </a:r>
            <a:r>
              <a:rPr lang="fr-FR" i="1" dirty="0" err="1"/>
              <a:t>schön</a:t>
            </a:r>
            <a:r>
              <a:rPr lang="fr-FR" i="1" dirty="0"/>
              <a:t>. </a:t>
            </a: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finde</a:t>
            </a:r>
            <a:r>
              <a:rPr lang="fr-FR" i="1" dirty="0"/>
              <a:t> </a:t>
            </a:r>
            <a:r>
              <a:rPr lang="fr-FR" i="1" dirty="0" err="1"/>
              <a:t>das</a:t>
            </a:r>
            <a:r>
              <a:rPr lang="fr-FR" i="1" dirty="0"/>
              <a:t> Sofa/ die </a:t>
            </a:r>
            <a:r>
              <a:rPr lang="fr-FR" i="1" dirty="0" err="1"/>
              <a:t>Stühle</a:t>
            </a:r>
            <a:r>
              <a:rPr lang="fr-FR" i="1" dirty="0"/>
              <a:t> </a:t>
            </a:r>
            <a:r>
              <a:rPr lang="fr-FR" i="1" dirty="0" err="1"/>
              <a:t>bequem</a:t>
            </a:r>
            <a:r>
              <a:rPr lang="fr-FR" i="1" dirty="0"/>
              <a:t> </a:t>
            </a:r>
            <a:r>
              <a:rPr lang="fr-FR" i="1" dirty="0" err="1"/>
              <a:t>und</a:t>
            </a:r>
            <a:r>
              <a:rPr lang="fr-FR" i="1" dirty="0"/>
              <a:t> modern ». </a:t>
            </a: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finde</a:t>
            </a:r>
            <a:r>
              <a:rPr lang="fr-FR" i="1" dirty="0"/>
              <a:t>, </a:t>
            </a:r>
            <a:r>
              <a:rPr lang="fr-FR" i="1" u="sng" dirty="0" err="1"/>
              <a:t>dass</a:t>
            </a:r>
            <a:r>
              <a:rPr lang="fr-FR" i="1" dirty="0"/>
              <a:t> der </a:t>
            </a:r>
            <a:r>
              <a:rPr lang="fr-FR" i="1" dirty="0" err="1"/>
              <a:t>Stuhl</a:t>
            </a:r>
            <a:r>
              <a:rPr lang="fr-FR" i="1" dirty="0"/>
              <a:t> </a:t>
            </a:r>
            <a:r>
              <a:rPr lang="fr-FR" i="1" dirty="0" err="1"/>
              <a:t>schön</a:t>
            </a:r>
            <a:r>
              <a:rPr lang="fr-FR" i="1" dirty="0"/>
              <a:t> </a:t>
            </a:r>
            <a:r>
              <a:rPr lang="fr-FR" i="1" u="sng" dirty="0" err="1"/>
              <a:t>ist</a:t>
            </a:r>
            <a:r>
              <a:rPr lang="fr-FR" i="1" dirty="0"/>
              <a:t>. </a:t>
            </a:r>
          </a:p>
          <a:p>
            <a:endParaRPr lang="fr-FR" dirty="0">
              <a:solidFill>
                <a:schemeClr val="accent3"/>
              </a:solidFill>
            </a:endParaRPr>
          </a:p>
          <a:p>
            <a:r>
              <a:rPr lang="fr-FR" dirty="0" err="1">
                <a:solidFill>
                  <a:schemeClr val="accent3"/>
                </a:solidFill>
              </a:rPr>
              <a:t>Elegant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 err="1">
                <a:solidFill>
                  <a:schemeClr val="accent3"/>
                </a:solidFill>
              </a:rPr>
              <a:t>Praktisch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 err="1">
                <a:solidFill>
                  <a:schemeClr val="accent3"/>
                </a:solidFill>
              </a:rPr>
              <a:t>Kaputt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 err="1">
                <a:solidFill>
                  <a:schemeClr val="accent3"/>
                </a:solidFill>
              </a:rPr>
              <a:t>Bequem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>
                <a:solidFill>
                  <a:schemeClr val="accent3"/>
                </a:solidFill>
              </a:rPr>
              <a:t>Alt</a:t>
            </a:r>
          </a:p>
          <a:p>
            <a:r>
              <a:rPr lang="fr-FR" dirty="0" err="1">
                <a:solidFill>
                  <a:schemeClr val="accent3"/>
                </a:solidFill>
              </a:rPr>
              <a:t>Altmodisch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 err="1">
                <a:solidFill>
                  <a:schemeClr val="accent3"/>
                </a:solidFill>
              </a:rPr>
              <a:t>Schön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 err="1">
                <a:solidFill>
                  <a:schemeClr val="accent3"/>
                </a:solidFill>
              </a:rPr>
              <a:t>Hässlich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dirty="0">
                <a:solidFill>
                  <a:schemeClr val="accent3"/>
                </a:solidFill>
              </a:rPr>
              <a:t>Modern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5D7F6EA-E16C-3BE5-C775-8DE4D3348C1E}"/>
              </a:ext>
            </a:extLst>
          </p:cNvPr>
          <p:cNvSpPr txBox="1">
            <a:spLocks/>
          </p:cNvSpPr>
          <p:nvPr/>
        </p:nvSpPr>
        <p:spPr>
          <a:xfrm>
            <a:off x="4799789" y="3018153"/>
            <a:ext cx="2592422" cy="3343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Élégant</a:t>
            </a:r>
          </a:p>
          <a:p>
            <a:r>
              <a:rPr lang="fr-FR" dirty="0"/>
              <a:t>Pratique</a:t>
            </a:r>
          </a:p>
          <a:p>
            <a:r>
              <a:rPr lang="fr-FR" dirty="0"/>
              <a:t>Cassé</a:t>
            </a:r>
          </a:p>
          <a:p>
            <a:r>
              <a:rPr lang="fr-FR" dirty="0"/>
              <a:t>Confortable</a:t>
            </a:r>
          </a:p>
          <a:p>
            <a:r>
              <a:rPr lang="fr-FR" dirty="0"/>
              <a:t>Vieux</a:t>
            </a:r>
          </a:p>
          <a:p>
            <a:r>
              <a:rPr lang="fr-FR" dirty="0"/>
              <a:t>Vieux jeu</a:t>
            </a:r>
          </a:p>
          <a:p>
            <a:r>
              <a:rPr lang="fr-FR" dirty="0"/>
              <a:t>Beau / belle</a:t>
            </a:r>
          </a:p>
          <a:p>
            <a:r>
              <a:rPr lang="fr-FR" dirty="0"/>
              <a:t>Hideux, </a:t>
            </a:r>
          </a:p>
          <a:p>
            <a:r>
              <a:rPr lang="fr-FR" dirty="0"/>
              <a:t>Moderne</a:t>
            </a:r>
          </a:p>
        </p:txBody>
      </p:sp>
    </p:spTree>
    <p:extLst>
      <p:ext uri="{BB962C8B-B14F-4D97-AF65-F5344CB8AC3E}">
        <p14:creationId xmlns:p14="http://schemas.microsoft.com/office/powerpoint/2010/main" val="16392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53D92-9B37-2F33-ACD1-0A191E877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17D0B-469A-4F4F-1E7F-AF3D4312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259"/>
            <a:ext cx="6467475" cy="1304299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Wie sind die Möbel? </a:t>
            </a:r>
            <a:r>
              <a:rPr lang="de-AT" sz="4000" i="1" dirty="0"/>
              <a:t>Sprechen Sie zu zweit.</a:t>
            </a:r>
            <a:br>
              <a:rPr lang="de-AT" altLang="de-DE" dirty="0">
                <a:latin typeface="Cambria" panose="02040503050406030204" pitchFamily="18" charset="0"/>
              </a:rPr>
            </a:br>
            <a:r>
              <a:rPr lang="de-AT" altLang="de-DE" sz="3600" dirty="0">
                <a:latin typeface="Cambria" panose="02040503050406030204" pitchFamily="18" charset="0"/>
              </a:rPr>
              <a:t>Kursbuch: </a:t>
            </a:r>
            <a:r>
              <a:rPr lang="de-AT" sz="3600" dirty="0"/>
              <a:t>Seite 48 / Übung 1c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01F707-6640-826A-B00D-A379191A4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1" y="1839558"/>
            <a:ext cx="7061630" cy="4413915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1d: </a:t>
            </a:r>
            <a:r>
              <a:rPr lang="fr-FR" sz="2000" i="1" dirty="0"/>
              <a:t>Utilisez les adjectifs pour décrire les meubles et les  comparatifs de supériorité (</a:t>
            </a:r>
            <a:r>
              <a:rPr lang="fr-FR" sz="2000" i="1" dirty="0" err="1"/>
              <a:t>schöner</a:t>
            </a:r>
            <a:r>
              <a:rPr lang="fr-FR" sz="2000" i="1" dirty="0"/>
              <a:t>)</a:t>
            </a:r>
            <a:r>
              <a:rPr lang="de-AT" sz="2000" i="1" dirty="0"/>
              <a:t>. </a:t>
            </a:r>
            <a:r>
              <a:rPr lang="fr-FR" sz="2000" i="1" dirty="0"/>
              <a:t>Les images en 1. d sont là pour vous aider. Attention aux déclinaisons! </a:t>
            </a:r>
            <a:endParaRPr lang="de-AT" sz="2000" i="1" dirty="0"/>
          </a:p>
          <a:p>
            <a:pPr lvl="1"/>
            <a:endParaRPr lang="fr-FR" dirty="0"/>
          </a:p>
          <a:p>
            <a:r>
              <a:rPr lang="fr-FR" dirty="0"/>
              <a:t>« </a:t>
            </a:r>
            <a:r>
              <a:rPr lang="fr-FR" i="1" dirty="0"/>
              <a:t>Mir </a:t>
            </a:r>
            <a:r>
              <a:rPr lang="fr-FR" i="1" dirty="0" err="1"/>
              <a:t>gefällt</a:t>
            </a:r>
            <a:r>
              <a:rPr lang="fr-FR" i="1" dirty="0"/>
              <a:t> die </a:t>
            </a:r>
            <a:r>
              <a:rPr lang="fr-FR" i="1" dirty="0" err="1"/>
              <a:t>gelbe</a:t>
            </a:r>
            <a:r>
              <a:rPr lang="fr-FR" i="1" dirty="0"/>
              <a:t> Lampe. </a:t>
            </a:r>
            <a:r>
              <a:rPr lang="fr-FR" i="1" dirty="0" err="1"/>
              <a:t>Und</a:t>
            </a:r>
            <a:r>
              <a:rPr lang="fr-FR" i="1" dirty="0"/>
              <a:t> </a:t>
            </a:r>
            <a:r>
              <a:rPr lang="fr-FR" i="1" dirty="0" err="1"/>
              <a:t>wie</a:t>
            </a:r>
            <a:r>
              <a:rPr lang="fr-FR" i="1" dirty="0"/>
              <a:t> </a:t>
            </a:r>
            <a:r>
              <a:rPr lang="fr-FR" i="1" dirty="0" err="1"/>
              <a:t>gefällt</a:t>
            </a:r>
            <a:r>
              <a:rPr lang="fr-FR" i="1" dirty="0"/>
              <a:t> </a:t>
            </a:r>
            <a:r>
              <a:rPr lang="fr-FR" i="1" dirty="0" err="1"/>
              <a:t>dir</a:t>
            </a:r>
            <a:r>
              <a:rPr lang="fr-FR" i="1" dirty="0"/>
              <a:t> </a:t>
            </a:r>
            <a:r>
              <a:rPr lang="fr-FR" i="1" dirty="0" err="1"/>
              <a:t>das</a:t>
            </a:r>
            <a:r>
              <a:rPr lang="fr-FR" i="1" dirty="0"/>
              <a:t> Sofa? “</a:t>
            </a:r>
          </a:p>
          <a:p>
            <a:r>
              <a:rPr lang="fr-FR" i="1" dirty="0"/>
              <a:t>« </a:t>
            </a: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finde</a:t>
            </a:r>
            <a:r>
              <a:rPr lang="fr-FR" i="1" dirty="0"/>
              <a:t> die </a:t>
            </a:r>
            <a:r>
              <a:rPr lang="fr-FR" i="1" dirty="0" err="1"/>
              <a:t>braune</a:t>
            </a:r>
            <a:r>
              <a:rPr lang="fr-FR" i="1" dirty="0"/>
              <a:t> Lampe </a:t>
            </a:r>
            <a:r>
              <a:rPr lang="fr-FR" i="1" u="sng" dirty="0" err="1"/>
              <a:t>schöner</a:t>
            </a:r>
            <a:r>
              <a:rPr lang="fr-FR" i="1" u="sng" dirty="0"/>
              <a:t> </a:t>
            </a:r>
            <a:r>
              <a:rPr lang="fr-FR" i="1" u="sng" dirty="0" err="1"/>
              <a:t>als</a:t>
            </a:r>
            <a:r>
              <a:rPr lang="fr-FR" i="1" u="sng" dirty="0"/>
              <a:t> die </a:t>
            </a:r>
            <a:r>
              <a:rPr lang="fr-FR" i="1" u="sng" dirty="0" err="1"/>
              <a:t>gelbe</a:t>
            </a:r>
            <a:r>
              <a:rPr lang="fr-FR" i="1" u="sng" dirty="0"/>
              <a:t> Lampe</a:t>
            </a:r>
            <a:r>
              <a:rPr lang="fr-FR" i="1" dirty="0"/>
              <a:t>“</a:t>
            </a:r>
          </a:p>
          <a:p>
            <a:endParaRPr lang="fr-FR" dirty="0"/>
          </a:p>
          <a:p>
            <a:r>
              <a:rPr lang="fr-FR" sz="2400" dirty="0" err="1"/>
              <a:t>Ich</a:t>
            </a:r>
            <a:r>
              <a:rPr lang="fr-FR" sz="2400" dirty="0"/>
              <a:t> </a:t>
            </a:r>
            <a:r>
              <a:rPr lang="fr-FR" sz="2400" dirty="0" err="1"/>
              <a:t>finde</a:t>
            </a:r>
            <a:r>
              <a:rPr lang="fr-FR" sz="2400" dirty="0"/>
              <a:t> (</a:t>
            </a:r>
            <a:r>
              <a:rPr lang="fr-FR" sz="2400" dirty="0" err="1"/>
              <a:t>was</a:t>
            </a:r>
            <a:r>
              <a:rPr lang="fr-FR" sz="2400" dirty="0"/>
              <a:t>? -&gt; </a:t>
            </a:r>
            <a:r>
              <a:rPr lang="fr-FR" sz="2400" dirty="0" err="1"/>
              <a:t>Akkusativ</a:t>
            </a:r>
            <a:r>
              <a:rPr lang="fr-FR" sz="2400" dirty="0"/>
              <a:t>)</a:t>
            </a:r>
          </a:p>
          <a:p>
            <a:r>
              <a:rPr lang="fr-FR" sz="2400" dirty="0" err="1">
                <a:solidFill>
                  <a:schemeClr val="accent3"/>
                </a:solidFill>
              </a:rPr>
              <a:t>Vokabular</a:t>
            </a:r>
            <a:r>
              <a:rPr lang="fr-FR" sz="2400" dirty="0">
                <a:solidFill>
                  <a:schemeClr val="accent3"/>
                </a:solidFill>
              </a:rPr>
              <a:t>: (un)</a:t>
            </a:r>
            <a:r>
              <a:rPr lang="fr-FR" sz="2400" dirty="0" err="1">
                <a:solidFill>
                  <a:schemeClr val="accent3"/>
                </a:solidFill>
              </a:rPr>
              <a:t>bequem</a:t>
            </a:r>
            <a:r>
              <a:rPr lang="fr-FR" sz="2400" dirty="0">
                <a:solidFill>
                  <a:schemeClr val="accent3"/>
                </a:solidFill>
              </a:rPr>
              <a:t>: (in)confortable; </a:t>
            </a:r>
            <a:r>
              <a:rPr lang="fr-FR" sz="2400" dirty="0" err="1">
                <a:solidFill>
                  <a:schemeClr val="accent3"/>
                </a:solidFill>
              </a:rPr>
              <a:t>furchtbar</a:t>
            </a:r>
            <a:r>
              <a:rPr lang="fr-FR" sz="2400" dirty="0">
                <a:solidFill>
                  <a:schemeClr val="accent3"/>
                </a:solidFill>
              </a:rPr>
              <a:t>: terrible; </a:t>
            </a:r>
            <a:r>
              <a:rPr lang="fr-FR" sz="2400" dirty="0" err="1">
                <a:solidFill>
                  <a:schemeClr val="accent3"/>
                </a:solidFill>
              </a:rPr>
              <a:t>das</a:t>
            </a: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 err="1">
                <a:solidFill>
                  <a:schemeClr val="accent3"/>
                </a:solidFill>
              </a:rPr>
              <a:t>Bild</a:t>
            </a:r>
            <a:r>
              <a:rPr lang="fr-FR" sz="2400" dirty="0">
                <a:solidFill>
                  <a:schemeClr val="accent3"/>
                </a:solidFill>
              </a:rPr>
              <a:t> (</a:t>
            </a:r>
            <a:r>
              <a:rPr lang="fr-FR" sz="2400" dirty="0" err="1">
                <a:solidFill>
                  <a:schemeClr val="accent3"/>
                </a:solidFill>
              </a:rPr>
              <a:t>bilden</a:t>
            </a:r>
            <a:r>
              <a:rPr lang="fr-FR" sz="2400" dirty="0">
                <a:solidFill>
                  <a:schemeClr val="accent3"/>
                </a:solidFill>
              </a:rPr>
              <a:t>= to </a:t>
            </a:r>
            <a:r>
              <a:rPr lang="fr-FR" sz="2400" dirty="0" err="1">
                <a:solidFill>
                  <a:schemeClr val="accent3"/>
                </a:solidFill>
              </a:rPr>
              <a:t>build</a:t>
            </a:r>
            <a:r>
              <a:rPr lang="fr-FR" sz="2400" dirty="0">
                <a:solidFill>
                  <a:schemeClr val="accent3"/>
                </a:solidFill>
              </a:rPr>
              <a:t>): l’image, le tableau</a:t>
            </a:r>
          </a:p>
        </p:txBody>
      </p:sp>
      <p:pic>
        <p:nvPicPr>
          <p:cNvPr id="1026" name="Picture 2" descr="230 Bunte Wohnideen BOHO Style Einrichtung-Ideen ...">
            <a:extLst>
              <a:ext uri="{FF2B5EF4-FFF2-40B4-BE49-F238E27FC236}">
                <a16:creationId xmlns:a16="http://schemas.microsoft.com/office/drawing/2014/main" id="{2FE6B51C-AF06-C676-73C9-D165C6BC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764F9-023C-2A3A-1B47-7DDBCB69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latin typeface="Cambria" panose="02040503050406030204" pitchFamily="18" charset="0"/>
              </a:rPr>
              <a:t>4. Kursbuch: </a:t>
            </a:r>
            <a:r>
              <a:rPr lang="de-AT" dirty="0"/>
              <a:t>Seite 49 / Übung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007048-AEB8-BD71-E3AD-74DE8814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Welche Möbel werfen Sie weg? Arbeiten Sie zu zweit. Wählen Sie drei Möbelstücke in 1d. Zeigen Sie sie Ihrer Partnerin / Ihrem Partner nicht. Fragen und antworten Sie. Wer hat zuerst alle Möbelstücke erraten?</a:t>
            </a:r>
          </a:p>
          <a:p>
            <a:pPr lvl="1"/>
            <a:r>
              <a:rPr lang="fr-FR" dirty="0"/>
              <a:t>Quels sont les meubles que vous jetez ? Travaillez à deux. Choisissez trois meubles en 1d. Ne les montrez pas à votre partenaire. Posez des questions et répondez. Qui a deviné en premier tous les meubles ?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 err="1"/>
              <a:t>Etwas</a:t>
            </a:r>
            <a:r>
              <a:rPr lang="fr-FR" dirty="0"/>
              <a:t> (</a:t>
            </a:r>
            <a:r>
              <a:rPr lang="fr-FR" dirty="0" err="1"/>
              <a:t>Akk</a:t>
            </a:r>
            <a:r>
              <a:rPr lang="fr-FR" dirty="0"/>
              <a:t>.) </a:t>
            </a:r>
            <a:r>
              <a:rPr lang="fr-FR" dirty="0" err="1"/>
              <a:t>wegwerfen</a:t>
            </a:r>
            <a:r>
              <a:rPr lang="fr-FR" dirty="0"/>
              <a:t> - jeter quelque chose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805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60911-87E0-9CDD-D9E5-20804E68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F584B-FF9B-A737-F8E6-E76640CB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  <a:latin typeface="Cambria" panose="02040503050406030204" pitchFamily="18" charset="0"/>
              </a:rPr>
              <a:t>Kap 6: </a:t>
            </a:r>
            <a:r>
              <a:rPr lang="de-AT" dirty="0">
                <a:solidFill>
                  <a:srgbClr val="FF0000"/>
                </a:solidFill>
              </a:rPr>
              <a:t>Im Möbelgeschäft </a:t>
            </a:r>
            <a:br>
              <a:rPr lang="de-AT" dirty="0"/>
            </a:br>
            <a:r>
              <a:rPr lang="de-AT" altLang="de-DE" sz="3600" dirty="0">
                <a:latin typeface="Cambria" panose="02040503050406030204" pitchFamily="18" charset="0"/>
              </a:rPr>
              <a:t>Kursbuch: Seite 49 / Übung 3a &amp; 3c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1CBAE2-06EA-0210-8D91-EE39E9C5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833" y="1838632"/>
            <a:ext cx="7699528" cy="4348002"/>
          </a:xfrm>
        </p:spPr>
        <p:txBody>
          <a:bodyPr>
            <a:normAutofit/>
          </a:bodyPr>
          <a:lstStyle/>
          <a:p>
            <a:r>
              <a:rPr lang="fr-FR" dirty="0"/>
              <a:t>3a: </a:t>
            </a:r>
            <a:r>
              <a:rPr lang="fr-FR" dirty="0" err="1"/>
              <a:t>Hören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den </a:t>
            </a:r>
            <a:r>
              <a:rPr lang="fr-FR" dirty="0" err="1"/>
              <a:t>Dialog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ergänzen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Adjektive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Écoutez le dialogue et complétez les adjectifs en mettant la bonne marque de déclinaison.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>
                <a:solidFill>
                  <a:schemeClr val="accent3"/>
                </a:solidFill>
              </a:rPr>
              <a:t>le magasin: </a:t>
            </a:r>
            <a:r>
              <a:rPr lang="fr-FR" dirty="0" err="1">
                <a:solidFill>
                  <a:schemeClr val="accent3"/>
                </a:solidFill>
              </a:rPr>
              <a:t>das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Geschäft</a:t>
            </a:r>
            <a:r>
              <a:rPr lang="fr-FR" dirty="0">
                <a:solidFill>
                  <a:schemeClr val="accent3"/>
                </a:solidFill>
              </a:rPr>
              <a:t>; </a:t>
            </a:r>
            <a:r>
              <a:rPr lang="fr-FR" dirty="0" err="1">
                <a:solidFill>
                  <a:schemeClr val="accent3"/>
                </a:solidFill>
              </a:rPr>
              <a:t>weg</a:t>
            </a:r>
            <a:r>
              <a:rPr lang="fr-FR" dirty="0">
                <a:solidFill>
                  <a:schemeClr val="accent3"/>
                </a:solidFill>
              </a:rPr>
              <a:t>: loin; </a:t>
            </a:r>
            <a:r>
              <a:rPr lang="fr-FR" dirty="0" err="1">
                <a:solidFill>
                  <a:schemeClr val="accent3"/>
                </a:solidFill>
              </a:rPr>
              <a:t>behalten</a:t>
            </a:r>
            <a:r>
              <a:rPr lang="fr-FR" dirty="0">
                <a:solidFill>
                  <a:schemeClr val="accent3"/>
                </a:solidFill>
              </a:rPr>
              <a:t>: conserver; </a:t>
            </a:r>
            <a:r>
              <a:rPr lang="fr-FR" dirty="0" err="1">
                <a:solidFill>
                  <a:schemeClr val="accent3"/>
                </a:solidFill>
              </a:rPr>
              <a:t>im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Angebot</a:t>
            </a:r>
            <a:r>
              <a:rPr lang="fr-FR" dirty="0">
                <a:solidFill>
                  <a:schemeClr val="accent3"/>
                </a:solidFill>
              </a:rPr>
              <a:t> sein: être en promotion; </a:t>
            </a:r>
            <a:r>
              <a:rPr lang="fr-FR" dirty="0" err="1">
                <a:solidFill>
                  <a:schemeClr val="accent3"/>
                </a:solidFill>
              </a:rPr>
              <a:t>liefern</a:t>
            </a:r>
            <a:r>
              <a:rPr lang="fr-FR" dirty="0">
                <a:solidFill>
                  <a:schemeClr val="accent3"/>
                </a:solidFill>
              </a:rPr>
              <a:t>: livrer</a:t>
            </a:r>
          </a:p>
        </p:txBody>
      </p:sp>
      <p:pic>
        <p:nvPicPr>
          <p:cNvPr id="4" name="Titel 18.mp3">
            <a:hlinkClick r:id="" action="ppaction://media"/>
            <a:extLst>
              <a:ext uri="{FF2B5EF4-FFF2-40B4-BE49-F238E27FC236}">
                <a16:creationId xmlns:a16="http://schemas.microsoft.com/office/drawing/2014/main" id="{137A17F4-06FA-A7DC-AD9F-C0F5E464F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44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7CA80-851C-1DBE-9D02-55EEE17C7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D61AB-BC4D-499F-750E-C61E8551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solidFill>
                  <a:srgbClr val="FF0000"/>
                </a:solidFill>
                <a:latin typeface="Cambria" panose="02040503050406030204" pitchFamily="18" charset="0"/>
              </a:rPr>
              <a:t>Lampen im Internet </a:t>
            </a:r>
            <a:br>
              <a:rPr lang="de-AT" altLang="de-DE" dirty="0">
                <a:latin typeface="Cambria" panose="02040503050406030204" pitchFamily="18" charset="0"/>
              </a:rPr>
            </a:br>
            <a:r>
              <a:rPr lang="de-AT" altLang="de-DE" sz="3600" dirty="0">
                <a:latin typeface="Cambria" panose="02040503050406030204" pitchFamily="18" charset="0"/>
              </a:rPr>
              <a:t>Kursbuch: Seite 50 / Übung 5a</a:t>
            </a:r>
            <a:endParaRPr lang="de-AT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0A7BD14-657B-A531-31C2-5F13669F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5" y="2713703"/>
            <a:ext cx="2661743" cy="3672082"/>
          </a:xfrm>
        </p:spPr>
        <p:txBody>
          <a:bodyPr>
            <a:normAutofit/>
          </a:bodyPr>
          <a:lstStyle/>
          <a:p>
            <a:r>
              <a:rPr lang="de-AT" sz="2000" dirty="0"/>
              <a:t>Hoch (-&gt; </a:t>
            </a:r>
            <a:r>
              <a:rPr lang="de-AT" sz="2000" dirty="0">
                <a:solidFill>
                  <a:srgbClr val="FF0000"/>
                </a:solidFill>
              </a:rPr>
              <a:t>höher</a:t>
            </a:r>
            <a:r>
              <a:rPr lang="de-AT" sz="2000" dirty="0"/>
              <a:t> als)</a:t>
            </a:r>
          </a:p>
          <a:p>
            <a:r>
              <a:rPr lang="de-AT" sz="2000" dirty="0"/>
              <a:t>Klein</a:t>
            </a:r>
          </a:p>
          <a:p>
            <a:r>
              <a:rPr lang="de-AT" sz="2000" dirty="0"/>
              <a:t>Teuer (-&gt; </a:t>
            </a:r>
            <a:r>
              <a:rPr lang="de-AT" sz="2000" dirty="0">
                <a:solidFill>
                  <a:srgbClr val="FF0000"/>
                </a:solidFill>
              </a:rPr>
              <a:t>teurer</a:t>
            </a:r>
            <a:r>
              <a:rPr lang="de-AT" sz="2000" dirty="0"/>
              <a:t> als)</a:t>
            </a:r>
          </a:p>
          <a:p>
            <a:r>
              <a:rPr lang="de-AT" sz="2000" dirty="0"/>
              <a:t>Günstig / billig</a:t>
            </a:r>
          </a:p>
          <a:p>
            <a:r>
              <a:rPr lang="de-AT" sz="2000" dirty="0"/>
              <a:t>schwer</a:t>
            </a:r>
          </a:p>
          <a:p>
            <a:r>
              <a:rPr lang="de-AT" sz="2000" dirty="0"/>
              <a:t>leicht</a:t>
            </a:r>
          </a:p>
          <a:p>
            <a:r>
              <a:rPr lang="de-AT" sz="2000" dirty="0"/>
              <a:t>hell</a:t>
            </a:r>
          </a:p>
          <a:p>
            <a:r>
              <a:rPr lang="de-AT" sz="2000" dirty="0"/>
              <a:t>interessant</a:t>
            </a:r>
          </a:p>
          <a:p>
            <a:r>
              <a:rPr lang="de-AT" sz="2000" dirty="0"/>
              <a:t>schön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A1076E6-A9BA-B6BA-D14F-32E4BB2D10AA}"/>
              </a:ext>
            </a:extLst>
          </p:cNvPr>
          <p:cNvSpPr txBox="1">
            <a:spLocks/>
          </p:cNvSpPr>
          <p:nvPr/>
        </p:nvSpPr>
        <p:spPr>
          <a:xfrm>
            <a:off x="504654" y="1574656"/>
            <a:ext cx="9396430" cy="501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5a: Wie sind die Lampen? Lesen Sie und vergleichen Sie die beiden Lampen </a:t>
            </a:r>
            <a:r>
              <a:rPr lang="de-AT" b="1" u="sng" dirty="0"/>
              <a:t>mit den Adjektiven</a:t>
            </a:r>
            <a:r>
              <a:rPr lang="de-AT" dirty="0"/>
              <a:t> (Dialog).</a:t>
            </a:r>
          </a:p>
          <a:p>
            <a:pPr lvl="1"/>
            <a:r>
              <a:rPr lang="fr-FR" dirty="0"/>
              <a:t>Comment sont les lampes ? Lisez (seul) et comparez avec votre camarade (oral) les deux lampes </a:t>
            </a:r>
            <a:r>
              <a:rPr lang="fr-FR" b="1" u="sng" dirty="0"/>
              <a:t>à l’aide des </a:t>
            </a:r>
            <a:r>
              <a:rPr lang="fr-FR" b="1" u="sng" dirty="0" err="1"/>
              <a:t>ajd</a:t>
            </a:r>
            <a:r>
              <a:rPr lang="fr-FR" dirty="0"/>
              <a:t>. .</a:t>
            </a:r>
            <a:endParaRPr lang="de-AT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80C1B9A3-7578-1634-4F83-8B7BA3EA88F4}"/>
              </a:ext>
            </a:extLst>
          </p:cNvPr>
          <p:cNvSpPr txBox="1">
            <a:spLocks/>
          </p:cNvSpPr>
          <p:nvPr/>
        </p:nvSpPr>
        <p:spPr>
          <a:xfrm>
            <a:off x="4044445" y="2713703"/>
            <a:ext cx="266174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Haute</a:t>
            </a:r>
          </a:p>
          <a:p>
            <a:r>
              <a:rPr lang="de-AT" dirty="0"/>
              <a:t>Petit</a:t>
            </a:r>
          </a:p>
          <a:p>
            <a:r>
              <a:rPr lang="de-AT" dirty="0" err="1"/>
              <a:t>Cher</a:t>
            </a:r>
            <a:endParaRPr lang="de-AT" dirty="0"/>
          </a:p>
          <a:p>
            <a:r>
              <a:rPr lang="de-AT" dirty="0"/>
              <a:t>Bon </a:t>
            </a:r>
            <a:r>
              <a:rPr lang="de-AT" dirty="0" err="1"/>
              <a:t>marché</a:t>
            </a:r>
            <a:endParaRPr lang="de-AT" dirty="0"/>
          </a:p>
          <a:p>
            <a:r>
              <a:rPr lang="de-AT" dirty="0" err="1"/>
              <a:t>Lourd</a:t>
            </a:r>
            <a:endParaRPr lang="de-AT" dirty="0"/>
          </a:p>
          <a:p>
            <a:r>
              <a:rPr lang="de-AT" dirty="0"/>
              <a:t>Léger</a:t>
            </a:r>
          </a:p>
          <a:p>
            <a:r>
              <a:rPr lang="de-AT" dirty="0" err="1"/>
              <a:t>Lumineux</a:t>
            </a:r>
            <a:endParaRPr lang="de-AT" dirty="0"/>
          </a:p>
          <a:p>
            <a:r>
              <a:rPr lang="de-AT" dirty="0" err="1"/>
              <a:t>Intéressant</a:t>
            </a:r>
            <a:endParaRPr lang="de-AT" dirty="0"/>
          </a:p>
          <a:p>
            <a:r>
              <a:rPr lang="de-AT" dirty="0"/>
              <a:t>Beau / belle</a:t>
            </a:r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A5C365DF-2F97-9FFC-EBD1-52DEAAC43230}"/>
              </a:ext>
            </a:extLst>
          </p:cNvPr>
          <p:cNvSpPr txBox="1">
            <a:spLocks/>
          </p:cNvSpPr>
          <p:nvPr/>
        </p:nvSpPr>
        <p:spPr>
          <a:xfrm>
            <a:off x="6577781" y="2610777"/>
            <a:ext cx="2861187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Elegant</a:t>
            </a:r>
          </a:p>
          <a:p>
            <a:r>
              <a:rPr lang="de-AT" dirty="0"/>
              <a:t>Modern</a:t>
            </a:r>
          </a:p>
          <a:p>
            <a:r>
              <a:rPr lang="de-AT" u="sng" dirty="0">
                <a:solidFill>
                  <a:srgbClr val="FF0000"/>
                </a:solidFill>
              </a:rPr>
              <a:t>aus*</a:t>
            </a:r>
            <a:r>
              <a:rPr lang="de-AT" dirty="0"/>
              <a:t> Glas</a:t>
            </a:r>
          </a:p>
          <a:p>
            <a:r>
              <a:rPr lang="de-AT" dirty="0"/>
              <a:t>Aus Keramik</a:t>
            </a:r>
          </a:p>
          <a:p>
            <a:r>
              <a:rPr lang="de-AT" dirty="0"/>
              <a:t>Aus Stoff</a:t>
            </a:r>
          </a:p>
          <a:p>
            <a:r>
              <a:rPr lang="de-AT" dirty="0"/>
              <a:t>Aus Metall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sz="2300" b="1" dirty="0">
                <a:solidFill>
                  <a:srgbClr val="FF0000"/>
                </a:solidFill>
              </a:rPr>
              <a:t>*aus (+</a:t>
            </a:r>
            <a:r>
              <a:rPr lang="de-AT" sz="2300" b="1" dirty="0" err="1">
                <a:solidFill>
                  <a:srgbClr val="FF0000"/>
                </a:solidFill>
              </a:rPr>
              <a:t>Datif</a:t>
            </a:r>
            <a:r>
              <a:rPr lang="de-AT" sz="2300" b="1" dirty="0">
                <a:solidFill>
                  <a:srgbClr val="FF0000"/>
                </a:solidFill>
              </a:rPr>
              <a:t>): </a:t>
            </a:r>
            <a:r>
              <a:rPr lang="de-AT" sz="2300" b="1" dirty="0" err="1">
                <a:solidFill>
                  <a:srgbClr val="FF0000"/>
                </a:solidFill>
              </a:rPr>
              <a:t>préposition</a:t>
            </a:r>
            <a:r>
              <a:rPr lang="de-AT" sz="2300" b="1" dirty="0">
                <a:solidFill>
                  <a:srgbClr val="FF0000"/>
                </a:solidFill>
              </a:rPr>
              <a:t> </a:t>
            </a:r>
            <a:r>
              <a:rPr lang="de-AT" sz="2300" b="1" dirty="0" err="1">
                <a:solidFill>
                  <a:srgbClr val="FF0000"/>
                </a:solidFill>
              </a:rPr>
              <a:t>pour</a:t>
            </a:r>
            <a:r>
              <a:rPr lang="de-AT" sz="2300" b="1" dirty="0">
                <a:solidFill>
                  <a:srgbClr val="FF0000"/>
                </a:solidFill>
              </a:rPr>
              <a:t> </a:t>
            </a:r>
            <a:r>
              <a:rPr lang="de-AT" sz="2300" b="1" dirty="0" err="1">
                <a:solidFill>
                  <a:srgbClr val="FF0000"/>
                </a:solidFill>
              </a:rPr>
              <a:t>dire</a:t>
            </a:r>
            <a:r>
              <a:rPr lang="de-AT" sz="2300" b="1" dirty="0">
                <a:solidFill>
                  <a:srgbClr val="FF0000"/>
                </a:solidFill>
              </a:rPr>
              <a:t> la </a:t>
            </a:r>
            <a:r>
              <a:rPr lang="de-AT" sz="2300" b="1" dirty="0" err="1">
                <a:solidFill>
                  <a:srgbClr val="FF0000"/>
                </a:solidFill>
              </a:rPr>
              <a:t>provenance</a:t>
            </a:r>
            <a:r>
              <a:rPr lang="de-AT" sz="2300" b="1" dirty="0">
                <a:solidFill>
                  <a:srgbClr val="FF0000"/>
                </a:solidFill>
              </a:rPr>
              <a:t> („ich komme aus Paris“) </a:t>
            </a:r>
            <a:r>
              <a:rPr lang="de-AT" sz="2300" b="1" dirty="0" err="1">
                <a:solidFill>
                  <a:srgbClr val="FF0000"/>
                </a:solidFill>
              </a:rPr>
              <a:t>ou</a:t>
            </a:r>
            <a:r>
              <a:rPr lang="de-AT" sz="2300" b="1" dirty="0">
                <a:solidFill>
                  <a:srgbClr val="FF0000"/>
                </a:solidFill>
              </a:rPr>
              <a:t> la </a:t>
            </a:r>
            <a:r>
              <a:rPr lang="de-AT" sz="2300" b="1" dirty="0" err="1">
                <a:solidFill>
                  <a:srgbClr val="FF0000"/>
                </a:solidFill>
              </a:rPr>
              <a:t>matière</a:t>
            </a:r>
            <a:r>
              <a:rPr lang="de-AT" sz="2300" b="1" dirty="0">
                <a:solidFill>
                  <a:srgbClr val="FF0000"/>
                </a:solidFill>
              </a:rPr>
              <a:t> </a:t>
            </a:r>
            <a:r>
              <a:rPr lang="de-AT" sz="2300" b="1" dirty="0" err="1">
                <a:solidFill>
                  <a:srgbClr val="FF0000"/>
                </a:solidFill>
              </a:rPr>
              <a:t>dont</a:t>
            </a:r>
            <a:r>
              <a:rPr lang="de-AT" sz="2300" b="1" dirty="0">
                <a:solidFill>
                  <a:srgbClr val="FF0000"/>
                </a:solidFill>
              </a:rPr>
              <a:t> </a:t>
            </a:r>
            <a:r>
              <a:rPr lang="de-AT" sz="2300" b="1" dirty="0" err="1">
                <a:solidFill>
                  <a:srgbClr val="FF0000"/>
                </a:solidFill>
              </a:rPr>
              <a:t>est</a:t>
            </a:r>
            <a:r>
              <a:rPr lang="de-AT" sz="2300" b="1" dirty="0">
                <a:solidFill>
                  <a:srgbClr val="FF0000"/>
                </a:solidFill>
              </a:rPr>
              <a:t> fait </a:t>
            </a:r>
            <a:r>
              <a:rPr lang="de-AT" sz="2300" b="1" dirty="0" err="1">
                <a:solidFill>
                  <a:srgbClr val="FF0000"/>
                </a:solidFill>
              </a:rPr>
              <a:t>qqch</a:t>
            </a:r>
            <a:r>
              <a:rPr lang="de-AT" sz="2300" b="1" dirty="0">
                <a:solidFill>
                  <a:srgbClr val="FF0000"/>
                </a:solidFill>
              </a:rPr>
              <a:t> („ein Stuhl aus Holz“)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AEAA2667-0DC6-2333-6447-2CFD37BDD251}"/>
              </a:ext>
            </a:extLst>
          </p:cNvPr>
          <p:cNvSpPr txBox="1">
            <a:spLocks/>
          </p:cNvSpPr>
          <p:nvPr/>
        </p:nvSpPr>
        <p:spPr>
          <a:xfrm>
            <a:off x="9510005" y="2608163"/>
            <a:ext cx="217734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Élégant</a:t>
            </a:r>
          </a:p>
          <a:p>
            <a:r>
              <a:rPr lang="fr-FR" dirty="0"/>
              <a:t>Moderne</a:t>
            </a:r>
          </a:p>
          <a:p>
            <a:r>
              <a:rPr lang="fr-FR" dirty="0"/>
              <a:t>En verre</a:t>
            </a:r>
          </a:p>
          <a:p>
            <a:r>
              <a:rPr lang="fr-FR" dirty="0"/>
              <a:t>En céramique</a:t>
            </a:r>
          </a:p>
          <a:p>
            <a:r>
              <a:rPr lang="fr-FR" dirty="0"/>
              <a:t>En tissu</a:t>
            </a:r>
          </a:p>
          <a:p>
            <a:r>
              <a:rPr lang="fr-FR" dirty="0"/>
              <a:t>En métal</a:t>
            </a:r>
            <a:endParaRPr lang="de-AT" dirty="0"/>
          </a:p>
        </p:txBody>
      </p:sp>
      <p:pic>
        <p:nvPicPr>
          <p:cNvPr id="2050" name="Picture 2" descr="kaixunl Lampe de Table en Bois et métal, Lampen de Chevet en métal,  Direction de la">
            <a:extLst>
              <a:ext uri="{FF2B5EF4-FFF2-40B4-BE49-F238E27FC236}">
                <a16:creationId xmlns:a16="http://schemas.microsoft.com/office/drawing/2014/main" id="{3DB07BBD-1A9B-B664-9075-27222F1B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84" y="0"/>
            <a:ext cx="1954754" cy="19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564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1296</Words>
  <Application>Microsoft Macintosh PowerPoint</Application>
  <PresentationFormat>Grand écran</PresentationFormat>
  <Paragraphs>179</Paragraphs>
  <Slides>17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 Light</vt:lpstr>
      <vt:lpstr>Cambria</vt:lpstr>
      <vt:lpstr>Wingdings</vt:lpstr>
      <vt:lpstr>Thème Office</vt:lpstr>
      <vt:lpstr> Allemand débutant Niveau A2</vt:lpstr>
      <vt:lpstr>Kapitel 6 </vt:lpstr>
      <vt:lpstr>5.3</vt:lpstr>
      <vt:lpstr>3. Hausübung vergleichen</vt:lpstr>
      <vt:lpstr>4. Kursbuch: Seite 48  Dialog / Übung 1a</vt:lpstr>
      <vt:lpstr>Wie sind die Möbel? Sprechen Sie zu zweit. Kursbuch: Seite 48 / Übung 1c </vt:lpstr>
      <vt:lpstr>4. Kursbuch: Seite 49 / Übung 2</vt:lpstr>
      <vt:lpstr>Kap 6: Im Möbelgeschäft  Kursbuch: Seite 49 / Übung 3a &amp; 3c</vt:lpstr>
      <vt:lpstr>Lampen im Internet  Kursbuch: Seite 50 / Übung 5a</vt:lpstr>
      <vt:lpstr>Présentation PowerPoint</vt:lpstr>
      <vt:lpstr>4. Kursbuch: Seite 50 / Übung 5b &amp; 5c</vt:lpstr>
      <vt:lpstr>4. Kursbuch: Seite 51 / Übung 6a, 6b &amp; 6c</vt:lpstr>
      <vt:lpstr>4. Kursbuch: Seite 51 / Bildleiste</vt:lpstr>
      <vt:lpstr>Dialog:  Spielen Sie einen ähnlichen Dialog wie Seite 49</vt:lpstr>
      <vt:lpstr>5. Hausübung bis zur nächsten Stunde</vt:lpstr>
      <vt:lpstr>1.1 Die Wohnungen von J, M, und A</vt:lpstr>
      <vt:lpstr>Vielen Dank für Ihre Aufmerksamkeit!  Ich wünsche Ihnen eine schöne Woche!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StudentIn</dc:creator>
  <cp:lastModifiedBy>Thomas Deswarte</cp:lastModifiedBy>
  <cp:revision>23</cp:revision>
  <dcterms:created xsi:type="dcterms:W3CDTF">2024-09-11T12:37:36Z</dcterms:created>
  <dcterms:modified xsi:type="dcterms:W3CDTF">2025-12-04T12:51:01Z</dcterms:modified>
</cp:coreProperties>
</file>