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67" r:id="rId2"/>
    <p:sldId id="260" r:id="rId3"/>
    <p:sldId id="257" r:id="rId4"/>
    <p:sldId id="317" r:id="rId5"/>
    <p:sldId id="310" r:id="rId6"/>
    <p:sldId id="311" r:id="rId7"/>
    <p:sldId id="312" r:id="rId8"/>
    <p:sldId id="313" r:id="rId9"/>
    <p:sldId id="314" r:id="rId10"/>
    <p:sldId id="316" r:id="rId11"/>
    <p:sldId id="31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45"/>
  </p:normalViewPr>
  <p:slideViewPr>
    <p:cSldViewPr snapToGrid="0">
      <p:cViewPr varScale="1">
        <p:scale>
          <a:sx n="113" d="100"/>
          <a:sy n="113" d="100"/>
        </p:scale>
        <p:origin x="3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s Guill" userId="ce9169a2bc61f727" providerId="LiveId" clId="{9B7A7D54-BC91-5EB2-8D02-01D17B5122A6}"/>
    <pc:docChg chg="custSel addSld delSld modSld">
      <pc:chgData name="Des Guill" userId="ce9169a2bc61f727" providerId="LiveId" clId="{9B7A7D54-BC91-5EB2-8D02-01D17B5122A6}" dt="2025-10-02T13:17:06.254" v="234" actId="20577"/>
      <pc:docMkLst>
        <pc:docMk/>
      </pc:docMkLst>
      <pc:sldChg chg="modSp">
        <pc:chgData name="Des Guill" userId="ce9169a2bc61f727" providerId="LiveId" clId="{9B7A7D54-BC91-5EB2-8D02-01D17B5122A6}" dt="2025-09-08T09:20:02.429" v="83"/>
        <pc:sldMkLst>
          <pc:docMk/>
          <pc:sldMk cId="1424978666" sldId="257"/>
        </pc:sldMkLst>
        <pc:spChg chg="mod">
          <ac:chgData name="Des Guill" userId="ce9169a2bc61f727" providerId="LiveId" clId="{9B7A7D54-BC91-5EB2-8D02-01D17B5122A6}" dt="2025-09-08T09:20:02.429" v="83"/>
          <ac:spMkLst>
            <pc:docMk/>
            <pc:sldMk cId="1424978666" sldId="257"/>
            <ac:spMk id="2" creationId="{49E738EC-902B-B650-DA74-DF37A253D5CC}"/>
          </ac:spMkLst>
        </pc:spChg>
      </pc:sldChg>
      <pc:sldChg chg="delSp modSp del mod">
        <pc:chgData name="Des Guill" userId="ce9169a2bc61f727" providerId="LiveId" clId="{9B7A7D54-BC91-5EB2-8D02-01D17B5122A6}" dt="2025-09-17T14:16:51.648" v="97" actId="2696"/>
        <pc:sldMkLst>
          <pc:docMk/>
          <pc:sldMk cId="0" sldId="258"/>
        </pc:sldMkLst>
      </pc:sldChg>
      <pc:sldChg chg="modSp mod">
        <pc:chgData name="Des Guill" userId="ce9169a2bc61f727" providerId="LiveId" clId="{9B7A7D54-BC91-5EB2-8D02-01D17B5122A6}" dt="2025-09-08T09:20:02.509" v="84" actId="27636"/>
        <pc:sldMkLst>
          <pc:docMk/>
          <pc:sldMk cId="2737693825" sldId="260"/>
        </pc:sldMkLst>
        <pc:spChg chg="mod">
          <ac:chgData name="Des Guill" userId="ce9169a2bc61f727" providerId="LiveId" clId="{9B7A7D54-BC91-5EB2-8D02-01D17B5122A6}" dt="2025-09-08T09:20:02.509" v="84" actId="27636"/>
          <ac:spMkLst>
            <pc:docMk/>
            <pc:sldMk cId="2737693825" sldId="260"/>
            <ac:spMk id="2" creationId="{2C27F627-460A-7BF1-7F39-6BF9052CB9A9}"/>
          </ac:spMkLst>
        </pc:spChg>
        <pc:spChg chg="mod">
          <ac:chgData name="Des Guill" userId="ce9169a2bc61f727" providerId="LiveId" clId="{9B7A7D54-BC91-5EB2-8D02-01D17B5122A6}" dt="2025-09-08T09:20:02.429" v="83"/>
          <ac:spMkLst>
            <pc:docMk/>
            <pc:sldMk cId="2737693825" sldId="260"/>
            <ac:spMk id="3" creationId="{1F87626C-6744-C5D0-908C-53DE3EFB83AC}"/>
          </ac:spMkLst>
        </pc:spChg>
      </pc:sldChg>
      <pc:sldChg chg="modSp add mod">
        <pc:chgData name="Des Guill" userId="ce9169a2bc61f727" providerId="LiveId" clId="{9B7A7D54-BC91-5EB2-8D02-01D17B5122A6}" dt="2025-10-02T11:15:26.930" v="98" actId="20577"/>
        <pc:sldMkLst>
          <pc:docMk/>
          <pc:sldMk cId="0" sldId="267"/>
        </pc:sldMkLst>
        <pc:spChg chg="mod">
          <ac:chgData name="Des Guill" userId="ce9169a2bc61f727" providerId="LiveId" clId="{9B7A7D54-BC91-5EB2-8D02-01D17B5122A6}" dt="2025-10-02T11:15:26.930" v="98" actId="20577"/>
          <ac:spMkLst>
            <pc:docMk/>
            <pc:sldMk cId="0" sldId="267"/>
            <ac:spMk id="14338" creationId="{3987F091-A85D-A31C-9A58-F913B024253E}"/>
          </ac:spMkLst>
        </pc:spChg>
      </pc:sldChg>
      <pc:sldChg chg="modSp">
        <pc:chgData name="Des Guill" userId="ce9169a2bc61f727" providerId="LiveId" clId="{9B7A7D54-BC91-5EB2-8D02-01D17B5122A6}" dt="2025-09-08T09:20:02.429" v="83"/>
        <pc:sldMkLst>
          <pc:docMk/>
          <pc:sldMk cId="1132378748" sldId="310"/>
        </pc:sldMkLst>
        <pc:spChg chg="mod">
          <ac:chgData name="Des Guill" userId="ce9169a2bc61f727" providerId="LiveId" clId="{9B7A7D54-BC91-5EB2-8D02-01D17B5122A6}" dt="2025-09-08T09:20:02.429" v="83"/>
          <ac:spMkLst>
            <pc:docMk/>
            <pc:sldMk cId="1132378748" sldId="310"/>
            <ac:spMk id="2" creationId="{C25B834A-AE8D-BE6E-AD26-554BCCC67027}"/>
          </ac:spMkLst>
        </pc:spChg>
        <pc:spChg chg="mod">
          <ac:chgData name="Des Guill" userId="ce9169a2bc61f727" providerId="LiveId" clId="{9B7A7D54-BC91-5EB2-8D02-01D17B5122A6}" dt="2025-09-08T09:20:02.429" v="83"/>
          <ac:spMkLst>
            <pc:docMk/>
            <pc:sldMk cId="1132378748" sldId="310"/>
            <ac:spMk id="3" creationId="{8EC8A5CD-EB0E-E9B8-3FA5-8AB6427065C5}"/>
          </ac:spMkLst>
        </pc:spChg>
      </pc:sldChg>
      <pc:sldChg chg="modSp">
        <pc:chgData name="Des Guill" userId="ce9169a2bc61f727" providerId="LiveId" clId="{9B7A7D54-BC91-5EB2-8D02-01D17B5122A6}" dt="2025-09-08T09:20:02.429" v="83"/>
        <pc:sldMkLst>
          <pc:docMk/>
          <pc:sldMk cId="2846053000" sldId="311"/>
        </pc:sldMkLst>
        <pc:spChg chg="mod">
          <ac:chgData name="Des Guill" userId="ce9169a2bc61f727" providerId="LiveId" clId="{9B7A7D54-BC91-5EB2-8D02-01D17B5122A6}" dt="2025-09-08T09:20:02.429" v="83"/>
          <ac:spMkLst>
            <pc:docMk/>
            <pc:sldMk cId="2846053000" sldId="311"/>
            <ac:spMk id="2" creationId="{517F9764-D312-6483-F33F-3C4E80FC3D52}"/>
          </ac:spMkLst>
        </pc:spChg>
        <pc:spChg chg="mod">
          <ac:chgData name="Des Guill" userId="ce9169a2bc61f727" providerId="LiveId" clId="{9B7A7D54-BC91-5EB2-8D02-01D17B5122A6}" dt="2025-09-08T09:20:02.429" v="83"/>
          <ac:spMkLst>
            <pc:docMk/>
            <pc:sldMk cId="2846053000" sldId="311"/>
            <ac:spMk id="3" creationId="{72056249-935E-EFD0-F834-65BED16CA244}"/>
          </ac:spMkLst>
        </pc:spChg>
      </pc:sldChg>
      <pc:sldChg chg="modSp mod">
        <pc:chgData name="Des Guill" userId="ce9169a2bc61f727" providerId="LiveId" clId="{9B7A7D54-BC91-5EB2-8D02-01D17B5122A6}" dt="2025-09-08T09:20:02.540" v="85" actId="27636"/>
        <pc:sldMkLst>
          <pc:docMk/>
          <pc:sldMk cId="256282273" sldId="312"/>
        </pc:sldMkLst>
        <pc:spChg chg="mod">
          <ac:chgData name="Des Guill" userId="ce9169a2bc61f727" providerId="LiveId" clId="{9B7A7D54-BC91-5EB2-8D02-01D17B5122A6}" dt="2025-09-08T09:20:02.429" v="83"/>
          <ac:spMkLst>
            <pc:docMk/>
            <pc:sldMk cId="256282273" sldId="312"/>
            <ac:spMk id="2" creationId="{78401069-0F15-1C01-9DB3-A1F15E19889B}"/>
          </ac:spMkLst>
        </pc:spChg>
        <pc:spChg chg="mod">
          <ac:chgData name="Des Guill" userId="ce9169a2bc61f727" providerId="LiveId" clId="{9B7A7D54-BC91-5EB2-8D02-01D17B5122A6}" dt="2025-09-08T09:20:02.540" v="85" actId="27636"/>
          <ac:spMkLst>
            <pc:docMk/>
            <pc:sldMk cId="256282273" sldId="312"/>
            <ac:spMk id="3" creationId="{4B97A719-6D34-2A4A-9ECF-E6162B8D02CC}"/>
          </ac:spMkLst>
        </pc:spChg>
      </pc:sldChg>
      <pc:sldChg chg="modSp">
        <pc:chgData name="Des Guill" userId="ce9169a2bc61f727" providerId="LiveId" clId="{9B7A7D54-BC91-5EB2-8D02-01D17B5122A6}" dt="2025-09-08T09:20:02.429" v="83"/>
        <pc:sldMkLst>
          <pc:docMk/>
          <pc:sldMk cId="692767731" sldId="313"/>
        </pc:sldMkLst>
        <pc:spChg chg="mod">
          <ac:chgData name="Des Guill" userId="ce9169a2bc61f727" providerId="LiveId" clId="{9B7A7D54-BC91-5EB2-8D02-01D17B5122A6}" dt="2025-09-08T09:20:02.429" v="83"/>
          <ac:spMkLst>
            <pc:docMk/>
            <pc:sldMk cId="692767731" sldId="313"/>
            <ac:spMk id="2" creationId="{48A29E6A-8336-C29D-9E8A-2B8FD2266F94}"/>
          </ac:spMkLst>
        </pc:spChg>
        <pc:spChg chg="mod">
          <ac:chgData name="Des Guill" userId="ce9169a2bc61f727" providerId="LiveId" clId="{9B7A7D54-BC91-5EB2-8D02-01D17B5122A6}" dt="2025-09-08T09:20:02.429" v="83"/>
          <ac:spMkLst>
            <pc:docMk/>
            <pc:sldMk cId="692767731" sldId="313"/>
            <ac:spMk id="3" creationId="{B584B203-EF1F-AAB3-1820-9E124CE9F21A}"/>
          </ac:spMkLst>
        </pc:spChg>
      </pc:sldChg>
      <pc:sldChg chg="modSp mod">
        <pc:chgData name="Des Guill" userId="ce9169a2bc61f727" providerId="LiveId" clId="{9B7A7D54-BC91-5EB2-8D02-01D17B5122A6}" dt="2025-09-08T09:20:02.555" v="86" actId="27636"/>
        <pc:sldMkLst>
          <pc:docMk/>
          <pc:sldMk cId="3644060493" sldId="314"/>
        </pc:sldMkLst>
        <pc:spChg chg="mod">
          <ac:chgData name="Des Guill" userId="ce9169a2bc61f727" providerId="LiveId" clId="{9B7A7D54-BC91-5EB2-8D02-01D17B5122A6}" dt="2025-09-08T09:20:02.429" v="83"/>
          <ac:spMkLst>
            <pc:docMk/>
            <pc:sldMk cId="3644060493" sldId="314"/>
            <ac:spMk id="2" creationId="{08ED7CCC-64FA-2513-0B7D-6CBA5B30F323}"/>
          </ac:spMkLst>
        </pc:spChg>
        <pc:spChg chg="mod">
          <ac:chgData name="Des Guill" userId="ce9169a2bc61f727" providerId="LiveId" clId="{9B7A7D54-BC91-5EB2-8D02-01D17B5122A6}" dt="2025-09-08T09:20:02.555" v="86" actId="27636"/>
          <ac:spMkLst>
            <pc:docMk/>
            <pc:sldMk cId="3644060493" sldId="314"/>
            <ac:spMk id="3" creationId="{FE0B358D-248C-A809-A37F-CF86680A2DB2}"/>
          </ac:spMkLst>
        </pc:spChg>
      </pc:sldChg>
      <pc:sldChg chg="modSp del mod">
        <pc:chgData name="Des Guill" userId="ce9169a2bc61f727" providerId="LiveId" clId="{9B7A7D54-BC91-5EB2-8D02-01D17B5122A6}" dt="2025-09-08T09:33:49.183" v="95" actId="2696"/>
        <pc:sldMkLst>
          <pc:docMk/>
          <pc:sldMk cId="3799263312" sldId="315"/>
        </pc:sldMkLst>
      </pc:sldChg>
      <pc:sldChg chg="modSp">
        <pc:chgData name="Des Guill" userId="ce9169a2bc61f727" providerId="LiveId" clId="{9B7A7D54-BC91-5EB2-8D02-01D17B5122A6}" dt="2025-09-08T09:20:02.429" v="83"/>
        <pc:sldMkLst>
          <pc:docMk/>
          <pc:sldMk cId="163922848" sldId="316"/>
        </pc:sldMkLst>
        <pc:spChg chg="mod">
          <ac:chgData name="Des Guill" userId="ce9169a2bc61f727" providerId="LiveId" clId="{9B7A7D54-BC91-5EB2-8D02-01D17B5122A6}" dt="2025-09-08T09:20:02.429" v="83"/>
          <ac:spMkLst>
            <pc:docMk/>
            <pc:sldMk cId="163922848" sldId="316"/>
            <ac:spMk id="2" creationId="{052EA6BB-E56E-D83F-EE23-FD2BE3E802C3}"/>
          </ac:spMkLst>
        </pc:spChg>
        <pc:spChg chg="mod">
          <ac:chgData name="Des Guill" userId="ce9169a2bc61f727" providerId="LiveId" clId="{9B7A7D54-BC91-5EB2-8D02-01D17B5122A6}" dt="2025-09-08T09:20:02.429" v="83"/>
          <ac:spMkLst>
            <pc:docMk/>
            <pc:sldMk cId="163922848" sldId="316"/>
            <ac:spMk id="3" creationId="{FDF1F513-D383-0479-7FC5-C2D73BA9E88B}"/>
          </ac:spMkLst>
        </pc:spChg>
      </pc:sldChg>
      <pc:sldChg chg="modSp">
        <pc:chgData name="Des Guill" userId="ce9169a2bc61f727" providerId="LiveId" clId="{9B7A7D54-BC91-5EB2-8D02-01D17B5122A6}" dt="2025-09-08T09:20:02.429" v="83"/>
        <pc:sldMkLst>
          <pc:docMk/>
          <pc:sldMk cId="617991126" sldId="317"/>
        </pc:sldMkLst>
        <pc:spChg chg="mod">
          <ac:chgData name="Des Guill" userId="ce9169a2bc61f727" providerId="LiveId" clId="{9B7A7D54-BC91-5EB2-8D02-01D17B5122A6}" dt="2025-09-08T09:20:02.429" v="83"/>
          <ac:spMkLst>
            <pc:docMk/>
            <pc:sldMk cId="617991126" sldId="317"/>
            <ac:spMk id="2" creationId="{1ABBDBFE-98B7-F38F-F0F6-B2855A91C336}"/>
          </ac:spMkLst>
        </pc:spChg>
        <pc:spChg chg="mod">
          <ac:chgData name="Des Guill" userId="ce9169a2bc61f727" providerId="LiveId" clId="{9B7A7D54-BC91-5EB2-8D02-01D17B5122A6}" dt="2025-09-08T09:20:02.429" v="83"/>
          <ac:spMkLst>
            <pc:docMk/>
            <pc:sldMk cId="617991126" sldId="317"/>
            <ac:spMk id="3" creationId="{71D163AD-9AAB-3F96-BFEA-FE72D569B232}"/>
          </ac:spMkLst>
        </pc:spChg>
      </pc:sldChg>
      <pc:sldChg chg="modSp new mod">
        <pc:chgData name="Des Guill" userId="ce9169a2bc61f727" providerId="LiveId" clId="{9B7A7D54-BC91-5EB2-8D02-01D17B5122A6}" dt="2025-10-02T13:17:06.254" v="234" actId="20577"/>
        <pc:sldMkLst>
          <pc:docMk/>
          <pc:sldMk cId="2173213755" sldId="318"/>
        </pc:sldMkLst>
        <pc:spChg chg="mod">
          <ac:chgData name="Des Guill" userId="ce9169a2bc61f727" providerId="LiveId" clId="{9B7A7D54-BC91-5EB2-8D02-01D17B5122A6}" dt="2025-10-02T13:15:42.054" v="119" actId="20577"/>
          <ac:spMkLst>
            <pc:docMk/>
            <pc:sldMk cId="2173213755" sldId="318"/>
            <ac:spMk id="2" creationId="{02AA4BAB-3A93-4984-4AFB-7A409B50EEA1}"/>
          </ac:spMkLst>
        </pc:spChg>
        <pc:spChg chg="mod">
          <ac:chgData name="Des Guill" userId="ce9169a2bc61f727" providerId="LiveId" clId="{9B7A7D54-BC91-5EB2-8D02-01D17B5122A6}" dt="2025-10-02T13:17:06.254" v="234" actId="20577"/>
          <ac:spMkLst>
            <pc:docMk/>
            <pc:sldMk cId="2173213755" sldId="318"/>
            <ac:spMk id="3" creationId="{1442AE55-70A7-225F-D4C6-17B84BC54220}"/>
          </ac:spMkLst>
        </pc:spChg>
      </pc:sldChg>
      <pc:sldChg chg="add del">
        <pc:chgData name="Des Guill" userId="ce9169a2bc61f727" providerId="LiveId" clId="{9B7A7D54-BC91-5EB2-8D02-01D17B5122A6}" dt="2025-09-08T09:21:49.301" v="94" actId="2696"/>
        <pc:sldMkLst>
          <pc:docMk/>
          <pc:sldMk cId="2682677529" sldId="31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3003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2230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4983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4211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7306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5487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5143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6497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8922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74957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3959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Thursday, October 2,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05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rthur.Schodterer@sorbonne-universite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92582CC5-1A2B-016B-215D-A9893A0B563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6950" y="108134"/>
            <a:ext cx="8054975" cy="11049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de-AT" altLang="de-DE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de-AT" altLang="de-DE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Allemand</a:t>
            </a:r>
            <a:r>
              <a:rPr lang="de-AT" altLang="de-DE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de-AT" altLang="de-DE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débutant</a:t>
            </a:r>
            <a:r>
              <a:rPr lang="de-AT" altLang="de-DE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Niveau A2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3987F091-A85D-A31C-9A58-F913B024253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27931" y="1609115"/>
            <a:ext cx="7713012" cy="387172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de-AT" altLang="de-DE" sz="3600" b="1" dirty="0">
                <a:latin typeface="Cambria" panose="02040503050406030204" pitchFamily="18" charset="0"/>
              </a:rPr>
              <a:t>Sorbonne </a:t>
            </a:r>
            <a:r>
              <a:rPr lang="de-AT" altLang="de-DE" sz="3600" b="1" dirty="0" err="1">
                <a:latin typeface="Cambria" panose="02040503050406030204" pitchFamily="18" charset="0"/>
              </a:rPr>
              <a:t>Université</a:t>
            </a:r>
            <a:r>
              <a:rPr lang="de-AT" altLang="de-DE" sz="3600" b="1" dirty="0">
                <a:latin typeface="Cambria" panose="020405030504060302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de-AT" altLang="de-DE" sz="3600" dirty="0">
                <a:latin typeface="Cambria" panose="02040503050406030204" pitchFamily="18" charset="0"/>
              </a:rPr>
              <a:t>2025/26 </a:t>
            </a:r>
          </a:p>
          <a:p>
            <a:pPr eaLnBrk="1" hangingPunct="1">
              <a:lnSpc>
                <a:spcPct val="80000"/>
              </a:lnSpc>
            </a:pPr>
            <a:br>
              <a:rPr lang="fr-FR" sz="3200" dirty="0"/>
            </a:br>
            <a:r>
              <a:rPr lang="fr-FR" sz="3200" dirty="0"/>
              <a:t>Enseignant : M. Deswarte</a:t>
            </a:r>
            <a:br>
              <a:rPr lang="fr-FR" sz="3200" dirty="0"/>
            </a:br>
            <a:r>
              <a:rPr lang="fr-FR" sz="3200" i="1" dirty="0"/>
              <a:t>S1 ALZAL2. </a:t>
            </a:r>
            <a:br>
              <a:rPr lang="fr-FR" sz="3200" i="1" dirty="0"/>
            </a:br>
            <a:r>
              <a:rPr lang="fr-FR" sz="3200" i="1" dirty="0"/>
              <a:t>Mutualisé MEGEN</a:t>
            </a:r>
          </a:p>
          <a:p>
            <a:pPr eaLnBrk="1" hangingPunct="1">
              <a:lnSpc>
                <a:spcPct val="80000"/>
              </a:lnSpc>
            </a:pPr>
            <a:br>
              <a:rPr lang="fr-FR" sz="3200" dirty="0"/>
            </a:br>
            <a:r>
              <a:rPr lang="fr-FR" sz="3200" b="1" dirty="0"/>
              <a:t>Jeudi 12h00-14h00  </a:t>
            </a:r>
            <a:br>
              <a:rPr lang="fr-FR" sz="3200"/>
            </a:br>
            <a:endParaRPr lang="de-AT" altLang="de-DE" dirty="0">
              <a:latin typeface="Cambria" panose="02040503050406030204" pitchFamily="18" charset="0"/>
            </a:endParaRPr>
          </a:p>
        </p:txBody>
      </p:sp>
      <p:pic>
        <p:nvPicPr>
          <p:cNvPr id="14339" name="Picture 7">
            <a:extLst>
              <a:ext uri="{FF2B5EF4-FFF2-40B4-BE49-F238E27FC236}">
                <a16:creationId xmlns:a16="http://schemas.microsoft.com/office/drawing/2014/main" id="{6FE35668-E8AE-BC7C-4122-E10260461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816" y="5326098"/>
            <a:ext cx="1812934" cy="715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8">
            <a:extLst>
              <a:ext uri="{FF2B5EF4-FFF2-40B4-BE49-F238E27FC236}">
                <a16:creationId xmlns:a16="http://schemas.microsoft.com/office/drawing/2014/main" id="{910AF5EE-3963-40A4-EDFF-C868EC41A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801" y="5084763"/>
            <a:ext cx="3529013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de-AT" altLang="de-DE" sz="2000" i="1">
              <a:latin typeface="Cambria" panose="02040503050406030204" pitchFamily="18" charset="0"/>
            </a:endParaRPr>
          </a:p>
        </p:txBody>
      </p:sp>
      <p:sp>
        <p:nvSpPr>
          <p:cNvPr id="14342" name="Textfeld 3">
            <a:extLst>
              <a:ext uri="{FF2B5EF4-FFF2-40B4-BE49-F238E27FC236}">
                <a16:creationId xmlns:a16="http://schemas.microsoft.com/office/drawing/2014/main" id="{5CC7D1A2-EE56-99DD-E122-44556841C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1850" y="5364645"/>
            <a:ext cx="4760150" cy="6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r>
              <a:rPr lang="de-AT" altLang="de-DE" sz="2400" dirty="0">
                <a:latin typeface="Cambria" panose="02040503050406030204" pitchFamily="18" charset="0"/>
              </a:rPr>
              <a:t>Guillaume Deswarte</a:t>
            </a:r>
          </a:p>
          <a:p>
            <a:pPr algn="r"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r>
              <a:rPr lang="fr-FR" sz="2000" u="sng" dirty="0">
                <a:solidFill>
                  <a:srgbClr val="0563C1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guillaume.deswarte@sorbonne-universite.fr</a:t>
            </a:r>
            <a:endParaRPr lang="de-DE" altLang="de-DE" sz="20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2EA6BB-E56E-D83F-EE23-FD2BE3E80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Panorama: Kursbuch A2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F1F513-D383-0479-7FC5-C2D73BA9E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Seite 14, Übung 8</a:t>
            </a:r>
          </a:p>
          <a:p>
            <a:r>
              <a:rPr lang="de-AT" dirty="0"/>
              <a:t>Ihre Heimatstadt. Wie finden Sie die Stadt? Was muss man besichtigen? Erzählen Sie.</a:t>
            </a:r>
          </a:p>
          <a:p>
            <a:pPr lvl="1"/>
            <a:r>
              <a:rPr lang="fr-FR" dirty="0"/>
              <a:t>Votre ville d'origine. Que pensez-vous de la ville ? Que faut-il visiter ? Racontez.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392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AA4BAB-3A93-4984-4AFB-7A409B50E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Devoirs</a:t>
            </a:r>
            <a:r>
              <a:rPr lang="de-DE" dirty="0"/>
              <a:t> à la </a:t>
            </a:r>
            <a:r>
              <a:rPr lang="de-DE" dirty="0" err="1"/>
              <a:t>maison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42AE55-70A7-225F-D4C6-17B84BC54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Rattrapez</a:t>
            </a:r>
            <a:r>
              <a:rPr lang="de-DE" dirty="0"/>
              <a:t> </a:t>
            </a:r>
            <a:r>
              <a:rPr lang="de-DE" dirty="0" err="1"/>
              <a:t>les</a:t>
            </a:r>
            <a:r>
              <a:rPr lang="de-DE" dirty="0"/>
              <a:t> </a:t>
            </a:r>
            <a:r>
              <a:rPr lang="de-DE" dirty="0" err="1"/>
              <a:t>devoirs</a:t>
            </a:r>
            <a:r>
              <a:rPr lang="de-DE" dirty="0"/>
              <a:t> </a:t>
            </a:r>
            <a:r>
              <a:rPr lang="de-DE" dirty="0" err="1"/>
              <a:t>pas</a:t>
            </a:r>
            <a:r>
              <a:rPr lang="de-DE" dirty="0"/>
              <a:t> </a:t>
            </a:r>
            <a:r>
              <a:rPr lang="de-DE" dirty="0" err="1"/>
              <a:t>faits</a:t>
            </a:r>
            <a:r>
              <a:rPr lang="de-DE" dirty="0"/>
              <a:t> de la </a:t>
            </a:r>
            <a:r>
              <a:rPr lang="de-DE" dirty="0" err="1"/>
              <a:t>séance</a:t>
            </a:r>
            <a:r>
              <a:rPr lang="de-DE" dirty="0"/>
              <a:t> </a:t>
            </a:r>
            <a:r>
              <a:rPr lang="de-DE" dirty="0" err="1"/>
              <a:t>dernière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Übung: 4.1; 5.2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Alles klar? </a:t>
            </a:r>
            <a:r>
              <a:rPr lang="de-DE" dirty="0" err="1"/>
              <a:t>Exercices</a:t>
            </a:r>
            <a:r>
              <a:rPr lang="de-DE"/>
              <a:t> 1 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3213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27F627-460A-7BF1-7F39-6BF9052CB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altLang="de-DE" b="1" dirty="0">
                <a:latin typeface="Cambria" panose="02040503050406030204" pitchFamily="18" charset="0"/>
              </a:rPr>
              <a:t>Programm für den 23. September 2024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87626C-6744-C5D0-908C-53DE3EFB8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1. Anwesenheit / Wer seid ihr?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2. Wiederholung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3. Hausübung vergleichen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4. Panorama: Kursbuch A2</a:t>
            </a:r>
          </a:p>
          <a:p>
            <a:pPr eaLnBrk="1" hangingPunct="1">
              <a:lnSpc>
                <a:spcPct val="150000"/>
              </a:lnSpc>
            </a:pPr>
            <a:r>
              <a:rPr lang="de-AT" altLang="de-DE" sz="2800" dirty="0">
                <a:latin typeface="Cambria" panose="02040503050406030204" pitchFamily="18" charset="0"/>
              </a:rPr>
              <a:t>5</a:t>
            </a:r>
            <a:r>
              <a:rPr lang="de-AT" altLang="de-DE" sz="2800">
                <a:latin typeface="Cambria" panose="02040503050406030204" pitchFamily="18" charset="0"/>
              </a:rPr>
              <a:t>. </a:t>
            </a:r>
            <a:r>
              <a:rPr lang="de-AT" altLang="de-DE" sz="2800" dirty="0">
                <a:latin typeface="Cambria" panose="02040503050406030204" pitchFamily="18" charset="0"/>
              </a:rPr>
              <a:t>Hausübung bis zur nächsten Stunde</a:t>
            </a:r>
          </a:p>
          <a:p>
            <a:pPr eaLnBrk="1" hangingPunct="1">
              <a:lnSpc>
                <a:spcPct val="150000"/>
              </a:lnSpc>
            </a:pPr>
            <a:endParaRPr lang="de-AT" altLang="de-DE" sz="2800" dirty="0">
              <a:latin typeface="Cambria" panose="02040503050406030204" pitchFamily="18" charset="0"/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37693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E738EC-902B-B650-DA74-DF37A253D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1. Anwesenheit / Wer seid ihr?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45EA39-A710-3686-400B-E1D87F85E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659" y="1806306"/>
            <a:ext cx="8915400" cy="3777622"/>
          </a:xfrm>
        </p:spPr>
        <p:txBody>
          <a:bodyPr/>
          <a:lstStyle/>
          <a:p>
            <a:r>
              <a:rPr lang="de-AT" dirty="0"/>
              <a:t>Teilnehmer*innen-Liste</a:t>
            </a:r>
          </a:p>
        </p:txBody>
      </p:sp>
    </p:spTree>
    <p:extLst>
      <p:ext uri="{BB962C8B-B14F-4D97-AF65-F5344CB8AC3E}">
        <p14:creationId xmlns:p14="http://schemas.microsoft.com/office/powerpoint/2010/main" val="142497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BBDBFE-98B7-F38F-F0F6-B2855A91C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2. Wiederholung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D163AD-9AAB-3F96-BFEA-FE72D569B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Was haben wir letzte Stunde gemacht?</a:t>
            </a:r>
          </a:p>
          <a:p>
            <a:r>
              <a:rPr lang="de-AT" dirty="0"/>
              <a:t>Woran erinnert ihr euch?</a:t>
            </a:r>
          </a:p>
        </p:txBody>
      </p:sp>
    </p:spTree>
    <p:extLst>
      <p:ext uri="{BB962C8B-B14F-4D97-AF65-F5344CB8AC3E}">
        <p14:creationId xmlns:p14="http://schemas.microsoft.com/office/powerpoint/2010/main" val="61799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5B834A-AE8D-BE6E-AD26-554BCCC67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3. Hausübung vergleichen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C8A5CD-EB0E-E9B8-3FA5-8AB642706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Seit 10, Übung 1b + c</a:t>
            </a:r>
          </a:p>
          <a:p>
            <a:r>
              <a:rPr lang="de-AT" dirty="0"/>
              <a:t>Lesen Sie die Texte und beantworten Sie die Fragen: Wo waren die Personen zuerst? Wo waren sie danach?</a:t>
            </a:r>
          </a:p>
          <a:p>
            <a:pPr lvl="1"/>
            <a:r>
              <a:rPr lang="fr-FR" dirty="0"/>
              <a:t>Lisez les textes et répondez aux questions : où étaient les personnes au début ? Où étaient-ils ensuite ?</a:t>
            </a:r>
          </a:p>
          <a:p>
            <a:endParaRPr lang="fr-FR" dirty="0"/>
          </a:p>
          <a:p>
            <a:r>
              <a:rPr lang="fr-FR" dirty="0" err="1"/>
              <a:t>Machen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die </a:t>
            </a:r>
            <a:r>
              <a:rPr lang="fr-FR" dirty="0" err="1"/>
              <a:t>Übung</a:t>
            </a:r>
            <a:r>
              <a:rPr lang="fr-FR" dirty="0"/>
              <a:t> c.</a:t>
            </a:r>
          </a:p>
          <a:p>
            <a:pPr lvl="1"/>
            <a:r>
              <a:rPr lang="de-AT" dirty="0" err="1"/>
              <a:t>Faites</a:t>
            </a:r>
            <a:r>
              <a:rPr lang="de-AT" dirty="0"/>
              <a:t> </a:t>
            </a:r>
            <a:r>
              <a:rPr lang="de-AT" dirty="0" err="1"/>
              <a:t>l'exercice</a:t>
            </a:r>
            <a:r>
              <a:rPr lang="de-AT" dirty="0"/>
              <a:t> c.</a:t>
            </a:r>
          </a:p>
        </p:txBody>
      </p:sp>
    </p:spTree>
    <p:extLst>
      <p:ext uri="{BB962C8B-B14F-4D97-AF65-F5344CB8AC3E}">
        <p14:creationId xmlns:p14="http://schemas.microsoft.com/office/powerpoint/2010/main" val="1132378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7F9764-D312-6483-F33F-3C4E80FC3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3. Hausübung vergleichen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056249-935E-EFD0-F834-65BED16CA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Lesen Sie den Grammatikkasten. Suchen Sie im Text Verben im Perfekt und machen Sie in Ihrem Heft eine Tabelle.</a:t>
            </a:r>
          </a:p>
          <a:p>
            <a:pPr lvl="1"/>
            <a:r>
              <a:rPr lang="fr-FR" dirty="0"/>
              <a:t>Lisez l'encadré grammatical. Cherchez dans le texte des verbes au parfait et faites un tableau dans votre cahier.</a:t>
            </a:r>
          </a:p>
          <a:p>
            <a:r>
              <a:rPr lang="fr-FR" dirty="0"/>
              <a:t>Welche </a:t>
            </a:r>
            <a:r>
              <a:rPr lang="fr-FR" dirty="0" err="1"/>
              <a:t>Verben</a:t>
            </a:r>
            <a:r>
              <a:rPr lang="fr-FR" dirty="0"/>
              <a:t> </a:t>
            </a:r>
            <a:r>
              <a:rPr lang="fr-FR" dirty="0" err="1"/>
              <a:t>bilden</a:t>
            </a:r>
            <a:r>
              <a:rPr lang="fr-FR" dirty="0"/>
              <a:t> </a:t>
            </a:r>
            <a:r>
              <a:rPr lang="fr-FR" dirty="0" err="1"/>
              <a:t>das</a:t>
            </a:r>
            <a:r>
              <a:rPr lang="fr-FR" dirty="0"/>
              <a:t> </a:t>
            </a:r>
            <a:r>
              <a:rPr lang="fr-FR" dirty="0" err="1"/>
              <a:t>Perfekt</a:t>
            </a:r>
            <a:r>
              <a:rPr lang="fr-FR" dirty="0"/>
              <a:t> mit </a:t>
            </a:r>
            <a:r>
              <a:rPr lang="fr-FR" i="1" dirty="0"/>
              <a:t>sein</a:t>
            </a:r>
            <a:r>
              <a:rPr lang="fr-FR" dirty="0"/>
              <a:t>? </a:t>
            </a:r>
            <a:r>
              <a:rPr lang="fr-FR" dirty="0" err="1"/>
              <a:t>Unterstreichen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in der Tabelle.</a:t>
            </a:r>
          </a:p>
          <a:p>
            <a:pPr lvl="1"/>
            <a:r>
              <a:rPr lang="fr-FR" dirty="0"/>
              <a:t>Quels verbes forment le parfait avec être ? Soulignez dans le tableau.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46053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401069-0F15-1C01-9DB3-A1F15E198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Panorama: Kursbuch A2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97A719-6D34-2A4A-9ECF-E6162B8D0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AT" dirty="0"/>
              <a:t>Seit 12, Übung 4 </a:t>
            </a:r>
            <a:r>
              <a:rPr lang="de-AT" dirty="0" err="1"/>
              <a:t>a+b</a:t>
            </a:r>
            <a:endParaRPr lang="de-AT" dirty="0"/>
          </a:p>
          <a:p>
            <a:r>
              <a:rPr lang="de-AT" dirty="0"/>
              <a:t>Was denken Sie: Wo sind Susi und ihre Freundin? Was machen sie? Sprechen Sie im Kurs. Haben Sie schon einmal etwas verloren? Erzählen Sie.</a:t>
            </a:r>
          </a:p>
          <a:p>
            <a:pPr lvl="1"/>
            <a:r>
              <a:rPr lang="fr-FR" dirty="0"/>
              <a:t>D'après vous, où sont </a:t>
            </a:r>
            <a:r>
              <a:rPr lang="fr-FR" dirty="0" err="1"/>
              <a:t>Susi</a:t>
            </a:r>
            <a:r>
              <a:rPr lang="fr-FR" dirty="0"/>
              <a:t> et son amie ? Que font-elles ? Parlez-en en classe. Avez-vous déjà perdu quelque chose ? Racontez.</a:t>
            </a:r>
          </a:p>
          <a:p>
            <a:r>
              <a:rPr lang="fr-FR" dirty="0"/>
              <a:t>In </a:t>
            </a:r>
            <a:r>
              <a:rPr lang="fr-FR" dirty="0" err="1"/>
              <a:t>welchen</a:t>
            </a:r>
            <a:r>
              <a:rPr lang="fr-FR" dirty="0"/>
              <a:t> </a:t>
            </a:r>
            <a:r>
              <a:rPr lang="fr-FR" dirty="0" err="1"/>
              <a:t>Geschäften</a:t>
            </a:r>
            <a:r>
              <a:rPr lang="fr-FR" dirty="0"/>
              <a:t> </a:t>
            </a:r>
            <a:r>
              <a:rPr lang="fr-FR" dirty="0" err="1"/>
              <a:t>waren</a:t>
            </a:r>
            <a:r>
              <a:rPr lang="fr-FR" dirty="0"/>
              <a:t> Suis </a:t>
            </a:r>
            <a:r>
              <a:rPr lang="fr-FR" dirty="0" err="1"/>
              <a:t>und</a:t>
            </a:r>
            <a:r>
              <a:rPr lang="fr-FR" dirty="0"/>
              <a:t> Christina? </a:t>
            </a:r>
            <a:r>
              <a:rPr lang="fr-FR" dirty="0" err="1"/>
              <a:t>Hören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ordnen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die </a:t>
            </a:r>
            <a:r>
              <a:rPr lang="fr-FR" dirty="0" err="1"/>
              <a:t>Geschäfte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Dans quels magasins Suis et Christina sont-ils allés ? Écoutez et classez les magasins.</a:t>
            </a:r>
          </a:p>
          <a:p>
            <a:r>
              <a:rPr lang="fr-FR" dirty="0" err="1"/>
              <a:t>Wie</a:t>
            </a:r>
            <a:r>
              <a:rPr lang="fr-FR" dirty="0"/>
              <a:t> </a:t>
            </a:r>
            <a:r>
              <a:rPr lang="fr-FR" dirty="0" err="1"/>
              <a:t>sind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gegangen</a:t>
            </a:r>
            <a:r>
              <a:rPr lang="fr-FR" dirty="0"/>
              <a:t>? </a:t>
            </a:r>
            <a:r>
              <a:rPr lang="fr-FR" dirty="0" err="1"/>
              <a:t>Lesen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ergänzen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Comment sont-ils partis ? Lisez et complétez.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628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A29E6A-8336-C29D-9E8A-2B8FD2266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Panorama: Kursbuch A2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84B203-EF1F-AAB3-1820-9E124CE9F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Seite 13, Übung 5 </a:t>
            </a:r>
            <a:r>
              <a:rPr lang="de-AT" dirty="0" err="1"/>
              <a:t>a+b</a:t>
            </a:r>
            <a:endParaRPr lang="de-AT" dirty="0"/>
          </a:p>
          <a:p>
            <a:r>
              <a:rPr lang="de-AT" dirty="0"/>
              <a:t>Lesen Sie die Sätze in 4d noch einmal und ergänzen Sie den Grammatikkasten.</a:t>
            </a:r>
          </a:p>
          <a:p>
            <a:pPr lvl="1"/>
            <a:r>
              <a:rPr lang="fr-FR" dirty="0"/>
              <a:t>Relisez les phrases du 4d et complétez l'encadré grammatical.</a:t>
            </a:r>
          </a:p>
          <a:p>
            <a:r>
              <a:rPr lang="fr-FR" dirty="0" err="1"/>
              <a:t>Wo</a:t>
            </a:r>
            <a:r>
              <a:rPr lang="fr-FR" dirty="0"/>
              <a:t> </a:t>
            </a:r>
            <a:r>
              <a:rPr lang="fr-FR" dirty="0" err="1"/>
              <a:t>stehen</a:t>
            </a:r>
            <a:r>
              <a:rPr lang="fr-FR" dirty="0"/>
              <a:t> / </a:t>
            </a:r>
            <a:r>
              <a:rPr lang="fr-FR" dirty="0" err="1"/>
              <a:t>fahren</a:t>
            </a:r>
            <a:r>
              <a:rPr lang="fr-FR" dirty="0"/>
              <a:t> die Autos?</a:t>
            </a:r>
          </a:p>
          <a:p>
            <a:pPr lvl="1"/>
            <a:r>
              <a:rPr lang="fr-FR" dirty="0"/>
              <a:t>Où se trouvent / circulent les voitures ?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9276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ED7CCC-64FA-2513-0B7D-6CBA5B30F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4. Panorama: Kursbuch A2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0B358D-248C-A809-A37F-CF86680A2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dirty="0"/>
              <a:t>Seite 14, Übung 7</a:t>
            </a:r>
          </a:p>
          <a:p>
            <a:r>
              <a:rPr lang="de-AT" dirty="0"/>
              <a:t>Welche Wörter kann man oben nicht lesen? Lesen Sie und ergänzen Sie die Wörter.</a:t>
            </a:r>
          </a:p>
          <a:p>
            <a:pPr lvl="1"/>
            <a:r>
              <a:rPr lang="fr-FR" dirty="0"/>
              <a:t>Quels mots ne peuvent pas être lus ci-dessus ? Lisez et complétez les mots.</a:t>
            </a:r>
          </a:p>
          <a:p>
            <a:r>
              <a:rPr lang="fr-FR" dirty="0" err="1"/>
              <a:t>Lesen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noch</a:t>
            </a:r>
            <a:r>
              <a:rPr lang="fr-FR" dirty="0"/>
              <a:t> </a:t>
            </a:r>
            <a:r>
              <a:rPr lang="fr-FR" dirty="0" err="1"/>
              <a:t>einmal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ergänzen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die </a:t>
            </a:r>
            <a:r>
              <a:rPr lang="fr-FR" dirty="0" err="1"/>
              <a:t>Sätze</a:t>
            </a:r>
            <a:r>
              <a:rPr lang="fr-FR" dirty="0"/>
              <a:t>. </a:t>
            </a:r>
            <a:r>
              <a:rPr lang="fr-FR" dirty="0" err="1"/>
              <a:t>Markieren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die </a:t>
            </a:r>
            <a:r>
              <a:rPr lang="fr-FR" dirty="0" err="1"/>
              <a:t>Verben</a:t>
            </a:r>
            <a:r>
              <a:rPr lang="fr-FR" dirty="0"/>
              <a:t> </a:t>
            </a:r>
            <a:r>
              <a:rPr lang="fr-FR" dirty="0" err="1"/>
              <a:t>im</a:t>
            </a:r>
            <a:r>
              <a:rPr lang="fr-FR" dirty="0"/>
              <a:t> </a:t>
            </a:r>
            <a:r>
              <a:rPr lang="fr-FR" dirty="0" err="1"/>
              <a:t>Hauptsatz</a:t>
            </a:r>
            <a:r>
              <a:rPr lang="fr-FR" dirty="0"/>
              <a:t> 2.</a:t>
            </a:r>
          </a:p>
          <a:p>
            <a:pPr lvl="1"/>
            <a:r>
              <a:rPr lang="fr-FR" dirty="0"/>
              <a:t>Relisez et complétez les phrases. Marquez les verbes dans la phrase principale 2.</a:t>
            </a:r>
          </a:p>
          <a:p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würden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gern</a:t>
            </a:r>
            <a:r>
              <a:rPr lang="fr-FR" dirty="0"/>
              <a:t> in Wien </a:t>
            </a:r>
            <a:r>
              <a:rPr lang="fr-FR" dirty="0" err="1"/>
              <a:t>sehen</a:t>
            </a:r>
            <a:r>
              <a:rPr lang="fr-FR" dirty="0"/>
              <a:t> </a:t>
            </a:r>
            <a:r>
              <a:rPr lang="fr-FR" dirty="0" err="1"/>
              <a:t>oder</a:t>
            </a:r>
            <a:r>
              <a:rPr lang="fr-FR" dirty="0"/>
              <a:t> </a:t>
            </a:r>
            <a:r>
              <a:rPr lang="fr-FR" dirty="0" err="1"/>
              <a:t>besichtigen</a:t>
            </a:r>
            <a:r>
              <a:rPr lang="fr-FR" dirty="0"/>
              <a:t>? </a:t>
            </a:r>
            <a:r>
              <a:rPr lang="fr-FR" dirty="0" err="1"/>
              <a:t>Warum</a:t>
            </a:r>
            <a:r>
              <a:rPr lang="fr-FR" dirty="0"/>
              <a:t>? </a:t>
            </a:r>
            <a:r>
              <a:rPr lang="fr-FR" dirty="0" err="1"/>
              <a:t>Sprechen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im</a:t>
            </a:r>
            <a:r>
              <a:rPr lang="fr-FR" dirty="0"/>
              <a:t> </a:t>
            </a:r>
            <a:r>
              <a:rPr lang="fr-FR" dirty="0" err="1"/>
              <a:t>Kurs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Qu'aimeriez-vous voir ou visiter à Vienne ? Pourquoi ? Parlez-en en classe.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4406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</TotalTime>
  <Words>572</Words>
  <Application>Microsoft Macintosh PowerPoint</Application>
  <PresentationFormat>Grand écran</PresentationFormat>
  <Paragraphs>65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Wingdings</vt:lpstr>
      <vt:lpstr>Thème Office 2013 – 2022</vt:lpstr>
      <vt:lpstr> Allemand débutant Niveau A2</vt:lpstr>
      <vt:lpstr>Programm für den 23. September 2024</vt:lpstr>
      <vt:lpstr>1. Anwesenheit / Wer seid ihr?</vt:lpstr>
      <vt:lpstr>2. Wiederholung</vt:lpstr>
      <vt:lpstr>3. Hausübung vergleichen</vt:lpstr>
      <vt:lpstr>3. Hausübung vergleichen</vt:lpstr>
      <vt:lpstr>4. Panorama: Kursbuch A2</vt:lpstr>
      <vt:lpstr>4. Panorama: Kursbuch A2</vt:lpstr>
      <vt:lpstr>4. Panorama: Kursbuch A2</vt:lpstr>
      <vt:lpstr>4. Panorama: Kursbuch A2</vt:lpstr>
      <vt:lpstr>Devoirs à la maison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StudentIn</dc:creator>
  <cp:lastModifiedBy>Thomas Deswarte</cp:lastModifiedBy>
  <cp:revision>8</cp:revision>
  <dcterms:created xsi:type="dcterms:W3CDTF">2024-09-11T12:37:36Z</dcterms:created>
  <dcterms:modified xsi:type="dcterms:W3CDTF">2025-10-02T13:17:10Z</dcterms:modified>
</cp:coreProperties>
</file>