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90"/>
  </p:normalViewPr>
  <p:slideViewPr>
    <p:cSldViewPr snapToGrid="0" snapToObjects="1">
      <p:cViewPr varScale="1">
        <p:scale>
          <a:sx n="62" d="100"/>
          <a:sy n="62" d="100"/>
        </p:scale>
        <p:origin x="14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10/7/2025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10/7/2025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b="1" dirty="0"/>
              <a:t>L3 Sociologie des religions</a:t>
            </a:r>
            <a:br>
              <a:rPr lang="fr-FR" dirty="0"/>
            </a:b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Sébastien Mosbah-Natanson</a:t>
            </a:r>
          </a:p>
          <a:p>
            <a:r>
              <a:rPr lang="fr-FR" dirty="0" err="1"/>
              <a:t>sebastien.mosbah_natanson@sorbonne-universite.fr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8415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dirty="0"/>
              <a:t>Cours 2 : La sociologie face à la religion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fr-FR" sz="2800" b="1" dirty="0"/>
              <a:t>II. Deux définitions sociologiques classiques de la religion</a:t>
            </a:r>
          </a:p>
          <a:p>
            <a:pPr marL="114300" indent="0">
              <a:buNone/>
            </a:pPr>
            <a:endParaRPr lang="fr-FR" dirty="0"/>
          </a:p>
          <a:p>
            <a:r>
              <a:rPr lang="fr-FR" dirty="0"/>
              <a:t>Caractère extensif de cette définition de la religion</a:t>
            </a:r>
          </a:p>
          <a:p>
            <a:endParaRPr lang="fr-FR" dirty="0"/>
          </a:p>
          <a:p>
            <a:r>
              <a:rPr lang="fr-FR" dirty="0"/>
              <a:t>La modernité a-t-elle produit de nouvelles religions ? Les grandes idéologies politiques, mais aussi le sport, la musique</a:t>
            </a:r>
          </a:p>
          <a:p>
            <a:endParaRPr lang="fr-FR" dirty="0"/>
          </a:p>
          <a:p>
            <a:r>
              <a:rPr lang="fr-FR" dirty="0"/>
              <a:t>Limites de cette définition : comment distinguer ce qui est « véritablement religieux » 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4545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dirty="0"/>
              <a:t>Cours 2 : La sociologie face à la religion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fr-FR" sz="2800" b="1" dirty="0"/>
              <a:t>II. Deux définitions sociologiques classiques de la religion</a:t>
            </a:r>
          </a:p>
          <a:p>
            <a:pPr marL="114300" indent="0">
              <a:buNone/>
            </a:pPr>
            <a:endParaRPr lang="fr-FR" sz="700" dirty="0"/>
          </a:p>
          <a:p>
            <a:pPr marL="114300" indent="0">
              <a:buNone/>
            </a:pPr>
            <a:r>
              <a:rPr lang="fr-FR" i="1"/>
              <a:t>2.2 </a:t>
            </a:r>
            <a:r>
              <a:rPr lang="fr-FR" i="1" dirty="0"/>
              <a:t>La définition substantive de la religion</a:t>
            </a:r>
          </a:p>
          <a:p>
            <a:pPr marL="114300" indent="0">
              <a:buNone/>
            </a:pPr>
            <a:endParaRPr lang="fr-FR" dirty="0"/>
          </a:p>
          <a:p>
            <a:pPr marL="114300" indent="0">
              <a:buNone/>
            </a:pPr>
            <a:r>
              <a:rPr lang="fr-FR" dirty="0"/>
              <a:t>Roland Robertson : « Un ensemble de croyances et de symboles (et des valeurs qui en dérivent directement) lié à une distinction entre réalité empirique et supra-empirique, transcendante ; les affaires de l’empirique étant subordonnées à la signification du non-empirique. »</a:t>
            </a:r>
          </a:p>
          <a:p>
            <a:pPr marL="114300" indent="0">
              <a:buNone/>
            </a:pPr>
            <a:endParaRPr lang="fr-FR" dirty="0"/>
          </a:p>
          <a:p>
            <a:pPr marL="114300" indent="0">
              <a:buNone/>
            </a:pPr>
            <a:r>
              <a:rPr lang="fr-FR" dirty="0"/>
              <a:t>Avantage : l’objet « religion » est circonscrit de façon claire</a:t>
            </a:r>
            <a:r>
              <a:rPr lang="en-US" dirty="0"/>
              <a:t> 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50883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dirty="0"/>
              <a:t>Cours 2 : La sociologie face à la religion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fr-FR" sz="2800" b="1" dirty="0"/>
              <a:t>II. Deux définitions sociologiques classiques de la religion</a:t>
            </a:r>
          </a:p>
          <a:p>
            <a:pPr marL="114300" indent="0">
              <a:buNone/>
            </a:pPr>
            <a:endParaRPr lang="fr-FR" dirty="0"/>
          </a:p>
          <a:p>
            <a:r>
              <a:rPr lang="fr-FR" dirty="0"/>
              <a:t>Limites de cette définition :</a:t>
            </a:r>
          </a:p>
          <a:p>
            <a:pPr>
              <a:buFontTx/>
              <a:buChar char="-"/>
            </a:pPr>
            <a:r>
              <a:rPr lang="fr-FR" dirty="0"/>
              <a:t>trop liée à la conception monothéiste de la religion</a:t>
            </a:r>
          </a:p>
          <a:p>
            <a:pPr marL="114300" indent="0">
              <a:buNone/>
            </a:pPr>
            <a:endParaRPr lang="fr-FR" dirty="0"/>
          </a:p>
          <a:p>
            <a:pPr>
              <a:buFontTx/>
              <a:buChar char="-"/>
            </a:pPr>
            <a:r>
              <a:rPr lang="fr-FR" dirty="0"/>
              <a:t>Peut-elle permettre de comprendre les transformations contemporaines de la religiosité </a:t>
            </a:r>
            <a:r>
              <a:rPr lang="fr-FR"/>
              <a:t>? </a:t>
            </a:r>
          </a:p>
          <a:p>
            <a:pPr marL="114300" indent="0">
              <a:buNone/>
            </a:pPr>
            <a:r>
              <a:rPr lang="fr-FR"/>
              <a:t>La </a:t>
            </a:r>
            <a:r>
              <a:rPr lang="fr-FR" dirty="0"/>
              <a:t>« </a:t>
            </a:r>
            <a:r>
              <a:rPr lang="fr-FR" dirty="0" err="1"/>
              <a:t>détranscendantalisation</a:t>
            </a:r>
            <a:r>
              <a:rPr lang="fr-FR" dirty="0"/>
              <a:t> » de la religion ? Le « </a:t>
            </a:r>
            <a:r>
              <a:rPr lang="fr-FR" dirty="0" err="1"/>
              <a:t>belonging</a:t>
            </a:r>
            <a:r>
              <a:rPr lang="fr-FR" dirty="0"/>
              <a:t> </a:t>
            </a:r>
            <a:r>
              <a:rPr lang="fr-FR" dirty="0" err="1"/>
              <a:t>without</a:t>
            </a:r>
            <a:r>
              <a:rPr lang="fr-FR" dirty="0"/>
              <a:t> </a:t>
            </a:r>
            <a:r>
              <a:rPr lang="fr-FR" dirty="0" err="1"/>
              <a:t>believing</a:t>
            </a:r>
            <a:r>
              <a:rPr lang="fr-FR" dirty="0"/>
              <a:t> » ?</a:t>
            </a:r>
          </a:p>
        </p:txBody>
      </p:sp>
    </p:spTree>
    <p:extLst>
      <p:ext uri="{BB962C8B-B14F-4D97-AF65-F5344CB8AC3E}">
        <p14:creationId xmlns:p14="http://schemas.microsoft.com/office/powerpoint/2010/main" val="903071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dirty="0"/>
              <a:t>Cours 2 : La sociologie face à la religion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fr-FR" sz="2800" b="1" dirty="0"/>
              <a:t>Introduction</a:t>
            </a:r>
            <a:r>
              <a:rPr lang="fr-FR" dirty="0"/>
              <a:t> </a:t>
            </a:r>
          </a:p>
          <a:p>
            <a:pPr marL="114300" indent="0">
              <a:buNone/>
            </a:pPr>
            <a:r>
              <a:rPr lang="fr-FR" sz="1800" dirty="0"/>
              <a:t>Quelques remarques introductives :</a:t>
            </a:r>
          </a:p>
          <a:p>
            <a:r>
              <a:rPr lang="fr-FR" sz="1800" dirty="0"/>
              <a:t>Donc déjà une première question de dénomination ?</a:t>
            </a:r>
          </a:p>
          <a:p>
            <a:pPr marL="114300" indent="0">
              <a:buNone/>
            </a:pPr>
            <a:r>
              <a:rPr lang="fr-FR" sz="1800" dirty="0"/>
              <a:t>Sociologie religieuse ou de la religion ou des religions ?</a:t>
            </a:r>
          </a:p>
          <a:p>
            <a:pPr marL="114300" indent="0">
              <a:buNone/>
            </a:pPr>
            <a:endParaRPr lang="fr-FR" sz="1800" dirty="0"/>
          </a:p>
          <a:p>
            <a:r>
              <a:rPr lang="fr-FR" sz="1800" dirty="0"/>
              <a:t>Variété historique et géographique des phénomènes religieux</a:t>
            </a:r>
          </a:p>
          <a:p>
            <a:endParaRPr lang="fr-FR" dirty="0"/>
          </a:p>
          <a:p>
            <a:pPr marL="114300" indent="0">
              <a:buNone/>
            </a:pPr>
            <a:endParaRPr lang="fr-FR" dirty="0"/>
          </a:p>
          <a:p>
            <a:pPr marL="114300" indent="0"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291" y="3879273"/>
            <a:ext cx="6336145" cy="2821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027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dirty="0"/>
              <a:t>Cours 2 : La sociologie face à la religion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fr-FR" sz="2800" b="1" dirty="0"/>
              <a:t>Introduction</a:t>
            </a:r>
            <a:r>
              <a:rPr lang="fr-FR" dirty="0"/>
              <a:t> </a:t>
            </a:r>
          </a:p>
          <a:p>
            <a:r>
              <a:rPr lang="fr-FR" dirty="0"/>
              <a:t>Présence universelle du fait religieux. </a:t>
            </a:r>
          </a:p>
          <a:p>
            <a:pPr marL="114300" indent="0">
              <a:buNone/>
            </a:pPr>
            <a:r>
              <a:rPr lang="fr-FR" dirty="0"/>
              <a:t>-&gt; Il y aurait donc une sociologie de la religion, comme il y a une sociologie politique ou une sociologie économique…</a:t>
            </a:r>
          </a:p>
          <a:p>
            <a:endParaRPr lang="fr-FR" dirty="0"/>
          </a:p>
          <a:p>
            <a:r>
              <a:rPr lang="fr-FR" dirty="0"/>
              <a:t>Peut-on concevoir une société sans religion ?</a:t>
            </a:r>
          </a:p>
          <a:p>
            <a:pPr marL="114300" indent="0">
              <a:buNone/>
            </a:pPr>
            <a:r>
              <a:rPr lang="fr-FR" dirty="0"/>
              <a:t>Destin de la société moderne et évolution de la religion comme questions centrales pour la sociologie</a:t>
            </a:r>
          </a:p>
          <a:p>
            <a:endParaRPr lang="fr-FR" dirty="0"/>
          </a:p>
          <a:p>
            <a:pPr marL="11430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4589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dirty="0"/>
              <a:t>Cours 2 : La sociologie face à la religion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fr-FR" sz="2800" b="1" dirty="0"/>
              <a:t>Introduction</a:t>
            </a:r>
          </a:p>
          <a:p>
            <a:r>
              <a:rPr lang="fr-FR" dirty="0"/>
              <a:t>Point d’entrée : le terme « religion » lui-même</a:t>
            </a:r>
          </a:p>
          <a:p>
            <a:endParaRPr lang="fr-FR" dirty="0"/>
          </a:p>
          <a:p>
            <a:r>
              <a:rPr lang="fr-FR" dirty="0"/>
              <a:t>Débat entre linguistes :</a:t>
            </a:r>
          </a:p>
          <a:p>
            <a:pPr>
              <a:buFontTx/>
              <a:buChar char="-"/>
            </a:pPr>
            <a:r>
              <a:rPr lang="fr-FR" dirty="0"/>
              <a:t>« </a:t>
            </a:r>
            <a:r>
              <a:rPr lang="fr-FR" dirty="0" err="1"/>
              <a:t>religare</a:t>
            </a:r>
            <a:r>
              <a:rPr lang="fr-FR" dirty="0"/>
              <a:t> », qui veut dire relier </a:t>
            </a:r>
          </a:p>
          <a:p>
            <a:pPr marL="114300" indent="0">
              <a:buNone/>
            </a:pPr>
            <a:r>
              <a:rPr lang="fr-FR" dirty="0"/>
              <a:t>ou</a:t>
            </a:r>
          </a:p>
          <a:p>
            <a:pPr>
              <a:buFontTx/>
              <a:buChar char="-"/>
            </a:pPr>
            <a:r>
              <a:rPr lang="fr-FR" dirty="0"/>
              <a:t>« </a:t>
            </a:r>
            <a:r>
              <a:rPr lang="fr-FR" dirty="0" err="1"/>
              <a:t>relegere</a:t>
            </a:r>
            <a:r>
              <a:rPr lang="fr-FR" dirty="0"/>
              <a:t> », qui veut dire « recueillir » ou « éloigner » ou « relire »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r>
              <a:rPr lang="fr-FR" dirty="0"/>
              <a:t>En hébreu et en arabe : pas de termes pour religion… </a:t>
            </a:r>
          </a:p>
          <a:p>
            <a:pPr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8897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dirty="0"/>
              <a:t>Cours 2 : La sociologie face à la religion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8650" indent="-514350">
              <a:buAutoNum type="romanUcPeriod"/>
            </a:pPr>
            <a:r>
              <a:rPr lang="fr-FR" sz="2800" b="1" dirty="0"/>
              <a:t>Remarques méthodologiques durkheimiennes</a:t>
            </a:r>
          </a:p>
          <a:p>
            <a:pPr marL="114300" indent="0">
              <a:buNone/>
            </a:pPr>
            <a:endParaRPr lang="fr-FR" dirty="0"/>
          </a:p>
          <a:p>
            <a:r>
              <a:rPr lang="fr-FR" dirty="0"/>
              <a:t>Quelques idées préconçues sur la religion : Dieu, un prophète, etc.</a:t>
            </a:r>
          </a:p>
          <a:p>
            <a:endParaRPr lang="fr-FR" dirty="0"/>
          </a:p>
          <a:p>
            <a:r>
              <a:rPr lang="fr-FR" dirty="0"/>
              <a:t>Est-ce que ça marche avec toutes les religions ?</a:t>
            </a:r>
          </a:p>
          <a:p>
            <a:endParaRPr lang="fr-FR" dirty="0"/>
          </a:p>
          <a:p>
            <a:r>
              <a:rPr lang="fr-FR" dirty="0"/>
              <a:t>Poids de l’imaginaire chrétien, ou monothéiste, dans nos conceptions de la religion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114300" indent="0">
              <a:buNone/>
            </a:pPr>
            <a:endParaRPr lang="fr-FR" dirty="0"/>
          </a:p>
          <a:p>
            <a:pPr marL="11430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9274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dirty="0"/>
              <a:t>Cours 2 : La sociologie face à la religion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8650" indent="-514350">
              <a:buAutoNum type="romanUcPeriod"/>
            </a:pPr>
            <a:r>
              <a:rPr lang="fr-FR" sz="2800" b="1" dirty="0"/>
              <a:t>Remarques méthodologiques durkheimiennes</a:t>
            </a:r>
          </a:p>
          <a:p>
            <a:pPr marL="114300" indent="0">
              <a:buNone/>
            </a:pPr>
            <a:endParaRPr lang="fr-FR" dirty="0"/>
          </a:p>
          <a:p>
            <a:r>
              <a:rPr lang="fr-FR" dirty="0"/>
              <a:t>Revenir à Durkheim : </a:t>
            </a:r>
            <a:r>
              <a:rPr lang="fr-FR" i="1" dirty="0"/>
              <a:t>Les</a:t>
            </a:r>
            <a:r>
              <a:rPr lang="fr-FR" dirty="0"/>
              <a:t> </a:t>
            </a:r>
            <a:r>
              <a:rPr lang="fr-FR" i="1" dirty="0"/>
              <a:t>règles de la méthode sociologique </a:t>
            </a:r>
            <a:r>
              <a:rPr lang="fr-FR" dirty="0"/>
              <a:t>(1895)</a:t>
            </a:r>
          </a:p>
          <a:p>
            <a:endParaRPr lang="fr-FR" dirty="0"/>
          </a:p>
          <a:p>
            <a:r>
              <a:rPr lang="fr-FR" dirty="0"/>
              <a:t> Ecarter les prénotions</a:t>
            </a:r>
          </a:p>
          <a:p>
            <a:pPr marL="114300" indent="0">
              <a:buNone/>
            </a:pPr>
            <a:endParaRPr lang="fr-FR" dirty="0"/>
          </a:p>
          <a:p>
            <a:r>
              <a:rPr lang="fr-FR" dirty="0"/>
              <a:t>Démarche de rupture avec le sens commun</a:t>
            </a:r>
          </a:p>
          <a:p>
            <a:endParaRPr lang="fr-FR" dirty="0"/>
          </a:p>
          <a:p>
            <a:pPr marL="114300" indent="0">
              <a:buNone/>
            </a:pPr>
            <a:r>
              <a:rPr lang="fr-FR" dirty="0"/>
              <a:t>Excursus : qui parle de la religion ? D’abord les religieux</a:t>
            </a:r>
            <a:r>
              <a:rPr lang="mr-IN" dirty="0"/>
              <a:t>…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>-&gt; la </a:t>
            </a:r>
            <a:r>
              <a:rPr lang="en-US" dirty="0" err="1"/>
              <a:t>sociologie</a:t>
            </a:r>
            <a:r>
              <a:rPr lang="en-US" dirty="0"/>
              <a:t> de la religion ne </a:t>
            </a:r>
            <a:r>
              <a:rPr lang="en-US" dirty="0" err="1"/>
              <a:t>peut</a:t>
            </a:r>
            <a:r>
              <a:rPr lang="en-US" dirty="0"/>
              <a:t> pas se baser </a:t>
            </a:r>
            <a:r>
              <a:rPr lang="en-US" dirty="0" err="1"/>
              <a:t>sur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définition</a:t>
            </a:r>
            <a:r>
              <a:rPr lang="en-US" dirty="0"/>
              <a:t> </a:t>
            </a:r>
            <a:r>
              <a:rPr lang="en-US" dirty="0" err="1"/>
              <a:t>religieuse</a:t>
            </a:r>
            <a:r>
              <a:rPr lang="en-US" dirty="0"/>
              <a:t> de la religion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2037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dirty="0"/>
              <a:t>Cours 2 : La sociologie face à la religion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8650" indent="-514350">
              <a:buAutoNum type="romanUcPeriod"/>
            </a:pPr>
            <a:r>
              <a:rPr lang="fr-FR" sz="2800" b="1" dirty="0"/>
              <a:t>Remarques méthodologiques durkheimiennes</a:t>
            </a:r>
          </a:p>
          <a:p>
            <a:pPr marL="114300" indent="0">
              <a:buNone/>
            </a:pPr>
            <a:endParaRPr lang="fr-FR" sz="2400" b="1" dirty="0"/>
          </a:p>
          <a:p>
            <a:r>
              <a:rPr lang="fr-FR" dirty="0"/>
              <a:t>« Traiter les faits sociaux comme des choses » : comment appliquer cela à la religion ?</a:t>
            </a:r>
          </a:p>
          <a:p>
            <a:endParaRPr lang="fr-FR" dirty="0"/>
          </a:p>
          <a:p>
            <a:r>
              <a:rPr lang="fr-FR" dirty="0"/>
              <a:t>Opter pour une définition provisoire de la religion</a:t>
            </a:r>
          </a:p>
          <a:p>
            <a:endParaRPr lang="fr-FR" dirty="0"/>
          </a:p>
          <a:p>
            <a:r>
              <a:rPr lang="fr-FR" dirty="0"/>
              <a:t>Ce que fait Durkheim dans les </a:t>
            </a:r>
            <a:r>
              <a:rPr lang="fr-FR" i="1" dirty="0"/>
              <a:t>Formes élémentaires de la vie religieuse</a:t>
            </a:r>
          </a:p>
          <a:p>
            <a:r>
              <a:rPr lang="fr-FR" dirty="0"/>
              <a:t>Ce que fait aussi Weber, sans rentrer dans le contenu du fait religieux</a:t>
            </a:r>
          </a:p>
          <a:p>
            <a:pPr marL="114300" indent="0">
              <a:buNone/>
            </a:pPr>
            <a:endParaRPr lang="fr-FR" dirty="0"/>
          </a:p>
          <a:p>
            <a:pPr marL="11430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27300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dirty="0"/>
              <a:t>Cours 2 : La sociologie face à la religion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fr-FR" sz="2800" b="1" dirty="0"/>
              <a:t>II. Deux définitions sociologiques classiques de la religion</a:t>
            </a:r>
          </a:p>
          <a:p>
            <a:pPr marL="628650" indent="-514350">
              <a:buAutoNum type="romanUcPeriod"/>
            </a:pPr>
            <a:endParaRPr lang="fr-FR" dirty="0"/>
          </a:p>
          <a:p>
            <a:r>
              <a:rPr lang="fr-FR" dirty="0"/>
              <a:t>La « tour de Babel » des définitions de la religion (Y. Lambert)</a:t>
            </a:r>
          </a:p>
          <a:p>
            <a:endParaRPr lang="fr-FR" dirty="0"/>
          </a:p>
          <a:p>
            <a:r>
              <a:rPr lang="fr-FR" dirty="0"/>
              <a:t>Grande opposition classique :</a:t>
            </a:r>
          </a:p>
          <a:p>
            <a:pPr>
              <a:buFontTx/>
              <a:buChar char="-"/>
            </a:pPr>
            <a:r>
              <a:rPr lang="fr-FR" dirty="0"/>
              <a:t>Définition fonctionnelle de la religion</a:t>
            </a:r>
          </a:p>
          <a:p>
            <a:pPr>
              <a:buFontTx/>
              <a:buChar char="-"/>
            </a:pPr>
            <a:r>
              <a:rPr lang="fr-FR" dirty="0"/>
              <a:t>Définition substantive de la religion</a:t>
            </a:r>
          </a:p>
          <a:p>
            <a:pPr marL="114300" indent="0">
              <a:buNone/>
            </a:pPr>
            <a:endParaRPr lang="fr-FR" dirty="0"/>
          </a:p>
          <a:p>
            <a:pPr marL="114300" indent="0">
              <a:buNone/>
            </a:pPr>
            <a:endParaRPr lang="fr-FR" dirty="0"/>
          </a:p>
          <a:p>
            <a:pPr marL="11430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6164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dirty="0"/>
              <a:t>Cours 2 : La sociologie face à la religion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fr-FR" sz="2800" b="1" dirty="0"/>
              <a:t>II. Deux définitions sociologiques classiques de la religion</a:t>
            </a:r>
          </a:p>
          <a:p>
            <a:pPr marL="114300" indent="0">
              <a:buNone/>
            </a:pPr>
            <a:endParaRPr lang="fr-FR" sz="800" dirty="0"/>
          </a:p>
          <a:p>
            <a:pPr marL="114300" indent="0">
              <a:buNone/>
            </a:pPr>
            <a:r>
              <a:rPr lang="fr-FR" i="1" dirty="0"/>
              <a:t>2.1 La définition fonctionnelle de la religion</a:t>
            </a:r>
          </a:p>
          <a:p>
            <a:pPr marL="114300" indent="0">
              <a:buNone/>
            </a:pPr>
            <a:r>
              <a:rPr lang="fr-FR" dirty="0"/>
              <a:t>Deux dimensions :</a:t>
            </a:r>
          </a:p>
          <a:p>
            <a:pPr>
              <a:buFontTx/>
              <a:buChar char="-"/>
            </a:pPr>
            <a:r>
              <a:rPr lang="fr-FR" dirty="0"/>
              <a:t>Fonctions de régulation, d’intégration et de socialisation de la religion</a:t>
            </a:r>
            <a:r>
              <a:rPr lang="en-US" dirty="0"/>
              <a:t> </a:t>
            </a:r>
          </a:p>
          <a:p>
            <a:pPr>
              <a:buFontTx/>
              <a:buChar char="-"/>
            </a:pPr>
            <a:r>
              <a:rPr lang="en-US" dirty="0"/>
              <a:t>La religion </a:t>
            </a:r>
            <a:r>
              <a:rPr lang="en-US" dirty="0" err="1"/>
              <a:t>comme</a:t>
            </a:r>
            <a:r>
              <a:rPr lang="en-US" dirty="0"/>
              <a:t> </a:t>
            </a:r>
            <a:r>
              <a:rPr lang="en-US" dirty="0" err="1"/>
              <a:t>dispositif</a:t>
            </a:r>
            <a:r>
              <a:rPr lang="en-US" dirty="0"/>
              <a:t> de production de </a:t>
            </a:r>
            <a:r>
              <a:rPr lang="en-US" dirty="0" err="1"/>
              <a:t>sens</a:t>
            </a:r>
            <a:endParaRPr lang="en-US" dirty="0"/>
          </a:p>
          <a:p>
            <a:pPr>
              <a:buFontTx/>
              <a:buChar char="-"/>
            </a:pPr>
            <a:endParaRPr lang="fr-FR" dirty="0"/>
          </a:p>
          <a:p>
            <a:pPr marL="114300" indent="0">
              <a:buNone/>
            </a:pPr>
            <a:r>
              <a:rPr lang="fr-FR" dirty="0"/>
              <a:t>- &gt; la religion produit du lien social, intègre et socialise des individus en leur fournissant du sens, une conception générale de l’existence.</a:t>
            </a:r>
            <a:endParaRPr lang="en-US" dirty="0"/>
          </a:p>
          <a:p>
            <a:pPr marL="11430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8318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346</TotalTime>
  <Words>703</Words>
  <Application>Microsoft Office PowerPoint</Application>
  <PresentationFormat>Affichage à l'écran (4:3)</PresentationFormat>
  <Paragraphs>103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</vt:lpstr>
      <vt:lpstr>Mangal</vt:lpstr>
      <vt:lpstr>Adjacency</vt:lpstr>
      <vt:lpstr>L3 Sociologie des religions </vt:lpstr>
      <vt:lpstr>Cours 2 : La sociologie face à la religion</vt:lpstr>
      <vt:lpstr>Cours 2 : La sociologie face à la religion</vt:lpstr>
      <vt:lpstr>Cours 2 : La sociologie face à la religion</vt:lpstr>
      <vt:lpstr>Cours 2 : La sociologie face à la religion</vt:lpstr>
      <vt:lpstr>Cours 2 : La sociologie face à la religion</vt:lpstr>
      <vt:lpstr>Cours 2 : La sociologie face à la religion</vt:lpstr>
      <vt:lpstr>Cours 2 : La sociologie face à la religion</vt:lpstr>
      <vt:lpstr>Cours 2 : La sociologie face à la religion</vt:lpstr>
      <vt:lpstr>Cours 2 : La sociologie face à la religion</vt:lpstr>
      <vt:lpstr>Cours 2 : La sociologie face à la religion</vt:lpstr>
      <vt:lpstr>Cours 2 : La sociologie face à la religion</vt:lpstr>
    </vt:vector>
  </TitlesOfParts>
  <Company>Paris Sorbonne University Abu Dhabi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L3 Sociologie des religions </dc:title>
  <dc:creator>sebastien mosbah-natanson</dc:creator>
  <cp:lastModifiedBy>Sebastien MOSBAH NATANSON</cp:lastModifiedBy>
  <cp:revision>61</cp:revision>
  <dcterms:created xsi:type="dcterms:W3CDTF">2021-02-02T13:02:10Z</dcterms:created>
  <dcterms:modified xsi:type="dcterms:W3CDTF">2025-10-07T12:01:15Z</dcterms:modified>
</cp:coreProperties>
</file>