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7" r:id="rId1"/>
  </p:sldMasterIdLst>
  <p:notesMasterIdLst>
    <p:notesMasterId r:id="rId18"/>
  </p:notesMasterIdLst>
  <p:sldIdLst>
    <p:sldId id="258" r:id="rId2"/>
    <p:sldId id="260" r:id="rId3"/>
    <p:sldId id="257" r:id="rId4"/>
    <p:sldId id="317" r:id="rId5"/>
    <p:sldId id="310" r:id="rId6"/>
    <p:sldId id="331" r:id="rId7"/>
    <p:sldId id="333" r:id="rId8"/>
    <p:sldId id="319" r:id="rId9"/>
    <p:sldId id="327" r:id="rId10"/>
    <p:sldId id="320" r:id="rId11"/>
    <p:sldId id="321" r:id="rId12"/>
    <p:sldId id="334" r:id="rId13"/>
    <p:sldId id="322" r:id="rId14"/>
    <p:sldId id="315" r:id="rId15"/>
    <p:sldId id="335" r:id="rId16"/>
    <p:sldId id="325" r:id="rId1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625B158-05CE-164D-B8A3-97EE7F7DFA73}" v="4" dt="2025-12-04T09:36:16.19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35"/>
  </p:normalViewPr>
  <p:slideViewPr>
    <p:cSldViewPr snapToGrid="0">
      <p:cViewPr varScale="1">
        <p:scale>
          <a:sx n="115" d="100"/>
          <a:sy n="115" d="100"/>
        </p:scale>
        <p:origin x="37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s Guill" userId="ce9169a2bc61f727" providerId="LiveId" clId="{9B7A7D54-BC91-5EB2-8D02-01D17B5122A6}"/>
    <pc:docChg chg="custSel delSld modSld">
      <pc:chgData name="Des Guill" userId="ce9169a2bc61f727" providerId="LiveId" clId="{9B7A7D54-BC91-5EB2-8D02-01D17B5122A6}" dt="2025-12-04T09:39:21.547" v="66" actId="2696"/>
      <pc:docMkLst>
        <pc:docMk/>
      </pc:docMkLst>
      <pc:sldChg chg="modSp">
        <pc:chgData name="Des Guill" userId="ce9169a2bc61f727" providerId="LiveId" clId="{9B7A7D54-BC91-5EB2-8D02-01D17B5122A6}" dt="2025-12-04T09:36:10.075" v="41"/>
        <pc:sldMkLst>
          <pc:docMk/>
          <pc:sldMk cId="1424978666" sldId="257"/>
        </pc:sldMkLst>
        <pc:spChg chg="mod">
          <ac:chgData name="Des Guill" userId="ce9169a2bc61f727" providerId="LiveId" clId="{9B7A7D54-BC91-5EB2-8D02-01D17B5122A6}" dt="2025-12-04T09:36:10.075" v="41"/>
          <ac:spMkLst>
            <pc:docMk/>
            <pc:sldMk cId="1424978666" sldId="257"/>
            <ac:spMk id="2" creationId="{49E738EC-902B-B650-DA74-DF37A253D5CC}"/>
          </ac:spMkLst>
        </pc:spChg>
      </pc:sldChg>
      <pc:sldChg chg="delSp modSp mod">
        <pc:chgData name="Des Guill" userId="ce9169a2bc61f727" providerId="LiveId" clId="{9B7A7D54-BC91-5EB2-8D02-01D17B5122A6}" dt="2025-12-04T09:39:17.599" v="65" actId="20577"/>
        <pc:sldMkLst>
          <pc:docMk/>
          <pc:sldMk cId="0" sldId="258"/>
        </pc:sldMkLst>
        <pc:spChg chg="mod">
          <ac:chgData name="Des Guill" userId="ce9169a2bc61f727" providerId="LiveId" clId="{9B7A7D54-BC91-5EB2-8D02-01D17B5122A6}" dt="2025-12-04T09:39:17.599" v="65" actId="20577"/>
          <ac:spMkLst>
            <pc:docMk/>
            <pc:sldMk cId="0" sldId="258"/>
            <ac:spMk id="14338" creationId="{3987F091-A85D-A31C-9A58-F913B024253E}"/>
          </ac:spMkLst>
        </pc:spChg>
        <pc:spChg chg="mod">
          <ac:chgData name="Des Guill" userId="ce9169a2bc61f727" providerId="LiveId" clId="{9B7A7D54-BC91-5EB2-8D02-01D17B5122A6}" dt="2025-12-04T09:36:16.195" v="49" actId="1076"/>
          <ac:spMkLst>
            <pc:docMk/>
            <pc:sldMk cId="0" sldId="258"/>
            <ac:spMk id="14342" creationId="{5CC7D1A2-EE56-99DD-E122-44556841CF91}"/>
          </ac:spMkLst>
        </pc:spChg>
        <pc:picChg chg="del">
          <ac:chgData name="Des Guill" userId="ce9169a2bc61f727" providerId="LiveId" clId="{9B7A7D54-BC91-5EB2-8D02-01D17B5122A6}" dt="2025-12-04T09:36:12.272" v="48" actId="478"/>
          <ac:picMkLst>
            <pc:docMk/>
            <pc:sldMk cId="0" sldId="258"/>
            <ac:picMk id="14341" creationId="{2EB56E75-CF88-882F-B3D2-258933596DAD}"/>
          </ac:picMkLst>
        </pc:picChg>
      </pc:sldChg>
      <pc:sldChg chg="modSp del">
        <pc:chgData name="Des Guill" userId="ce9169a2bc61f727" providerId="LiveId" clId="{9B7A7D54-BC91-5EB2-8D02-01D17B5122A6}" dt="2025-12-04T09:39:21.547" v="66" actId="2696"/>
        <pc:sldMkLst>
          <pc:docMk/>
          <pc:sldMk cId="1151121354" sldId="259"/>
        </pc:sldMkLst>
        <pc:spChg chg="mod">
          <ac:chgData name="Des Guill" userId="ce9169a2bc61f727" providerId="LiveId" clId="{9B7A7D54-BC91-5EB2-8D02-01D17B5122A6}" dt="2025-12-04T09:36:10.075" v="41"/>
          <ac:spMkLst>
            <pc:docMk/>
            <pc:sldMk cId="1151121354" sldId="259"/>
            <ac:spMk id="2" creationId="{6872FC38-2638-23FC-3DFD-05AA3E7FBEA2}"/>
          </ac:spMkLst>
        </pc:spChg>
      </pc:sldChg>
      <pc:sldChg chg="modSp mod">
        <pc:chgData name="Des Guill" userId="ce9169a2bc61f727" providerId="LiveId" clId="{9B7A7D54-BC91-5EB2-8D02-01D17B5122A6}" dt="2025-12-04T09:36:10.167" v="42" actId="27636"/>
        <pc:sldMkLst>
          <pc:docMk/>
          <pc:sldMk cId="2737693825" sldId="260"/>
        </pc:sldMkLst>
        <pc:spChg chg="mod">
          <ac:chgData name="Des Guill" userId="ce9169a2bc61f727" providerId="LiveId" clId="{9B7A7D54-BC91-5EB2-8D02-01D17B5122A6}" dt="2025-12-04T09:36:10.075" v="41"/>
          <ac:spMkLst>
            <pc:docMk/>
            <pc:sldMk cId="2737693825" sldId="260"/>
            <ac:spMk id="2" creationId="{2C27F627-460A-7BF1-7F39-6BF9052CB9A9}"/>
          </ac:spMkLst>
        </pc:spChg>
        <pc:spChg chg="mod">
          <ac:chgData name="Des Guill" userId="ce9169a2bc61f727" providerId="LiveId" clId="{9B7A7D54-BC91-5EB2-8D02-01D17B5122A6}" dt="2025-12-04T09:36:10.167" v="42" actId="27636"/>
          <ac:spMkLst>
            <pc:docMk/>
            <pc:sldMk cId="2737693825" sldId="260"/>
            <ac:spMk id="3" creationId="{1F87626C-6744-C5D0-908C-53DE3EFB83AC}"/>
          </ac:spMkLst>
        </pc:spChg>
      </pc:sldChg>
      <pc:sldChg chg="modSp mod">
        <pc:chgData name="Des Guill" userId="ce9169a2bc61f727" providerId="LiveId" clId="{9B7A7D54-BC91-5EB2-8D02-01D17B5122A6}" dt="2025-12-04T09:36:10.193" v="43" actId="27636"/>
        <pc:sldMkLst>
          <pc:docMk/>
          <pc:sldMk cId="1132378748" sldId="310"/>
        </pc:sldMkLst>
        <pc:spChg chg="mod">
          <ac:chgData name="Des Guill" userId="ce9169a2bc61f727" providerId="LiveId" clId="{9B7A7D54-BC91-5EB2-8D02-01D17B5122A6}" dt="2025-12-04T09:36:10.075" v="41"/>
          <ac:spMkLst>
            <pc:docMk/>
            <pc:sldMk cId="1132378748" sldId="310"/>
            <ac:spMk id="2" creationId="{C25B834A-AE8D-BE6E-AD26-554BCCC67027}"/>
          </ac:spMkLst>
        </pc:spChg>
        <pc:spChg chg="mod">
          <ac:chgData name="Des Guill" userId="ce9169a2bc61f727" providerId="LiveId" clId="{9B7A7D54-BC91-5EB2-8D02-01D17B5122A6}" dt="2025-12-04T09:36:10.193" v="43" actId="27636"/>
          <ac:spMkLst>
            <pc:docMk/>
            <pc:sldMk cId="1132378748" sldId="310"/>
            <ac:spMk id="3" creationId="{8EC8A5CD-EB0E-E9B8-3FA5-8AB6427065C5}"/>
          </ac:spMkLst>
        </pc:spChg>
      </pc:sldChg>
      <pc:sldChg chg="modSp mod">
        <pc:chgData name="Des Guill" userId="ce9169a2bc61f727" providerId="LiveId" clId="{9B7A7D54-BC91-5EB2-8D02-01D17B5122A6}" dt="2025-12-04T09:36:10.303" v="46" actId="27636"/>
        <pc:sldMkLst>
          <pc:docMk/>
          <pc:sldMk cId="3799263312" sldId="315"/>
        </pc:sldMkLst>
        <pc:spChg chg="mod">
          <ac:chgData name="Des Guill" userId="ce9169a2bc61f727" providerId="LiveId" clId="{9B7A7D54-BC91-5EB2-8D02-01D17B5122A6}" dt="2025-12-04T09:36:10.075" v="41"/>
          <ac:spMkLst>
            <pc:docMk/>
            <pc:sldMk cId="3799263312" sldId="315"/>
            <ac:spMk id="2" creationId="{F7676C4D-4F65-CB7F-4294-189B60F00A23}"/>
          </ac:spMkLst>
        </pc:spChg>
        <pc:spChg chg="mod">
          <ac:chgData name="Des Guill" userId="ce9169a2bc61f727" providerId="LiveId" clId="{9B7A7D54-BC91-5EB2-8D02-01D17B5122A6}" dt="2025-12-04T09:36:10.303" v="46" actId="27636"/>
          <ac:spMkLst>
            <pc:docMk/>
            <pc:sldMk cId="3799263312" sldId="315"/>
            <ac:spMk id="3" creationId="{EF73B175-F7BC-1F9E-470D-294CF3FE015F}"/>
          </ac:spMkLst>
        </pc:spChg>
      </pc:sldChg>
      <pc:sldChg chg="modSp">
        <pc:chgData name="Des Guill" userId="ce9169a2bc61f727" providerId="LiveId" clId="{9B7A7D54-BC91-5EB2-8D02-01D17B5122A6}" dt="2025-12-04T09:36:10.075" v="41"/>
        <pc:sldMkLst>
          <pc:docMk/>
          <pc:sldMk cId="617991126" sldId="317"/>
        </pc:sldMkLst>
        <pc:spChg chg="mod">
          <ac:chgData name="Des Guill" userId="ce9169a2bc61f727" providerId="LiveId" clId="{9B7A7D54-BC91-5EB2-8D02-01D17B5122A6}" dt="2025-12-04T09:36:10.075" v="41"/>
          <ac:spMkLst>
            <pc:docMk/>
            <pc:sldMk cId="617991126" sldId="317"/>
            <ac:spMk id="2" creationId="{1ABBDBFE-98B7-F38F-F0F6-B2855A91C336}"/>
          </ac:spMkLst>
        </pc:spChg>
        <pc:spChg chg="mod">
          <ac:chgData name="Des Guill" userId="ce9169a2bc61f727" providerId="LiveId" clId="{9B7A7D54-BC91-5EB2-8D02-01D17B5122A6}" dt="2025-12-04T09:36:10.075" v="41"/>
          <ac:spMkLst>
            <pc:docMk/>
            <pc:sldMk cId="617991126" sldId="317"/>
            <ac:spMk id="3" creationId="{71D163AD-9AAB-3F96-BFEA-FE72D569B232}"/>
          </ac:spMkLst>
        </pc:spChg>
      </pc:sldChg>
      <pc:sldChg chg="modSp mod">
        <pc:chgData name="Des Guill" userId="ce9169a2bc61f727" providerId="LiveId" clId="{9B7A7D54-BC91-5EB2-8D02-01D17B5122A6}" dt="2025-12-04T09:36:10.263" v="45" actId="27636"/>
        <pc:sldMkLst>
          <pc:docMk/>
          <pc:sldMk cId="350957453" sldId="319"/>
        </pc:sldMkLst>
        <pc:spChg chg="mod">
          <ac:chgData name="Des Guill" userId="ce9169a2bc61f727" providerId="LiveId" clId="{9B7A7D54-BC91-5EB2-8D02-01D17B5122A6}" dt="2025-12-04T09:36:10.075" v="41"/>
          <ac:spMkLst>
            <pc:docMk/>
            <pc:sldMk cId="350957453" sldId="319"/>
            <ac:spMk id="2" creationId="{0BB17D0B-469A-4F4F-1E7F-AF3D43128FA5}"/>
          </ac:spMkLst>
        </pc:spChg>
        <pc:spChg chg="mod">
          <ac:chgData name="Des Guill" userId="ce9169a2bc61f727" providerId="LiveId" clId="{9B7A7D54-BC91-5EB2-8D02-01D17B5122A6}" dt="2025-12-04T09:36:10.263" v="45" actId="27636"/>
          <ac:spMkLst>
            <pc:docMk/>
            <pc:sldMk cId="350957453" sldId="319"/>
            <ac:spMk id="3" creationId="{1301F707-6640-826A-B00D-A379191A490D}"/>
          </ac:spMkLst>
        </pc:spChg>
      </pc:sldChg>
      <pc:sldChg chg="modSp">
        <pc:chgData name="Des Guill" userId="ce9169a2bc61f727" providerId="LiveId" clId="{9B7A7D54-BC91-5EB2-8D02-01D17B5122A6}" dt="2025-12-04T09:36:10.075" v="41"/>
        <pc:sldMkLst>
          <pc:docMk/>
          <pc:sldMk cId="394598094" sldId="320"/>
        </pc:sldMkLst>
        <pc:spChg chg="mod">
          <ac:chgData name="Des Guill" userId="ce9169a2bc61f727" providerId="LiveId" clId="{9B7A7D54-BC91-5EB2-8D02-01D17B5122A6}" dt="2025-12-04T09:36:10.075" v="41"/>
          <ac:spMkLst>
            <pc:docMk/>
            <pc:sldMk cId="394598094" sldId="320"/>
            <ac:spMk id="2" creationId="{C1FF584B-FF9B-A737-F8E6-E76640CB4F4F}"/>
          </ac:spMkLst>
        </pc:spChg>
      </pc:sldChg>
      <pc:sldChg chg="modSp">
        <pc:chgData name="Des Guill" userId="ce9169a2bc61f727" providerId="LiveId" clId="{9B7A7D54-BC91-5EB2-8D02-01D17B5122A6}" dt="2025-12-04T09:36:10.075" v="41"/>
        <pc:sldMkLst>
          <pc:docMk/>
          <pc:sldMk cId="979156426" sldId="321"/>
        </pc:sldMkLst>
        <pc:spChg chg="mod">
          <ac:chgData name="Des Guill" userId="ce9169a2bc61f727" providerId="LiveId" clId="{9B7A7D54-BC91-5EB2-8D02-01D17B5122A6}" dt="2025-12-04T09:36:10.075" v="41"/>
          <ac:spMkLst>
            <pc:docMk/>
            <pc:sldMk cId="979156426" sldId="321"/>
            <ac:spMk id="2" creationId="{2FFD61AB-BC4D-499F-750E-C61E85513268}"/>
          </ac:spMkLst>
        </pc:spChg>
      </pc:sldChg>
      <pc:sldChg chg="modSp">
        <pc:chgData name="Des Guill" userId="ce9169a2bc61f727" providerId="LiveId" clId="{9B7A7D54-BC91-5EB2-8D02-01D17B5122A6}" dt="2025-12-04T09:36:10.075" v="41"/>
        <pc:sldMkLst>
          <pc:docMk/>
          <pc:sldMk cId="2275662627" sldId="322"/>
        </pc:sldMkLst>
        <pc:spChg chg="mod">
          <ac:chgData name="Des Guill" userId="ce9169a2bc61f727" providerId="LiveId" clId="{9B7A7D54-BC91-5EB2-8D02-01D17B5122A6}" dt="2025-12-04T09:36:10.075" v="41"/>
          <ac:spMkLst>
            <pc:docMk/>
            <pc:sldMk cId="2275662627" sldId="322"/>
            <ac:spMk id="2" creationId="{6C455604-A19B-7430-622F-2E3D2FB6C19B}"/>
          </ac:spMkLst>
        </pc:spChg>
        <pc:spChg chg="mod">
          <ac:chgData name="Des Guill" userId="ce9169a2bc61f727" providerId="LiveId" clId="{9B7A7D54-BC91-5EB2-8D02-01D17B5122A6}" dt="2025-12-04T09:36:10.075" v="41"/>
          <ac:spMkLst>
            <pc:docMk/>
            <pc:sldMk cId="2275662627" sldId="322"/>
            <ac:spMk id="3" creationId="{22F8B6C8-5547-9292-7DA0-3B0CFD6E7705}"/>
          </ac:spMkLst>
        </pc:spChg>
      </pc:sldChg>
      <pc:sldChg chg="modSp">
        <pc:chgData name="Des Guill" userId="ce9169a2bc61f727" providerId="LiveId" clId="{9B7A7D54-BC91-5EB2-8D02-01D17B5122A6}" dt="2025-12-04T09:36:10.075" v="41"/>
        <pc:sldMkLst>
          <pc:docMk/>
          <pc:sldMk cId="4158059607" sldId="327"/>
        </pc:sldMkLst>
        <pc:spChg chg="mod">
          <ac:chgData name="Des Guill" userId="ce9169a2bc61f727" providerId="LiveId" clId="{9B7A7D54-BC91-5EB2-8D02-01D17B5122A6}" dt="2025-12-04T09:36:10.075" v="41"/>
          <ac:spMkLst>
            <pc:docMk/>
            <pc:sldMk cId="4158059607" sldId="327"/>
            <ac:spMk id="2" creationId="{4A0764F9-023C-2A3A-1B47-7DDBCB693B5E}"/>
          </ac:spMkLst>
        </pc:spChg>
        <pc:spChg chg="mod">
          <ac:chgData name="Des Guill" userId="ce9169a2bc61f727" providerId="LiveId" clId="{9B7A7D54-BC91-5EB2-8D02-01D17B5122A6}" dt="2025-12-04T09:36:10.075" v="41"/>
          <ac:spMkLst>
            <pc:docMk/>
            <pc:sldMk cId="4158059607" sldId="327"/>
            <ac:spMk id="3" creationId="{28007048-AEB8-BD71-E3AD-74DE881448B2}"/>
          </ac:spMkLst>
        </pc:spChg>
      </pc:sldChg>
      <pc:sldChg chg="modSp">
        <pc:chgData name="Des Guill" userId="ce9169a2bc61f727" providerId="LiveId" clId="{9B7A7D54-BC91-5EB2-8D02-01D17B5122A6}" dt="2025-12-04T09:36:10.075" v="41"/>
        <pc:sldMkLst>
          <pc:docMk/>
          <pc:sldMk cId="1849397649" sldId="331"/>
        </pc:sldMkLst>
        <pc:spChg chg="mod">
          <ac:chgData name="Des Guill" userId="ce9169a2bc61f727" providerId="LiveId" clId="{9B7A7D54-BC91-5EB2-8D02-01D17B5122A6}" dt="2025-12-04T09:36:10.075" v="41"/>
          <ac:spMkLst>
            <pc:docMk/>
            <pc:sldMk cId="1849397649" sldId="331"/>
            <ac:spMk id="2" creationId="{01E845E2-D959-6DF7-0D24-F5BE318F3BD4}"/>
          </ac:spMkLst>
        </pc:spChg>
      </pc:sldChg>
      <pc:sldChg chg="modSp mod">
        <pc:chgData name="Des Guill" userId="ce9169a2bc61f727" providerId="LiveId" clId="{9B7A7D54-BC91-5EB2-8D02-01D17B5122A6}" dt="2025-12-04T09:36:10.240" v="44" actId="27636"/>
        <pc:sldMkLst>
          <pc:docMk/>
          <pc:sldMk cId="2526318435" sldId="333"/>
        </pc:sldMkLst>
        <pc:spChg chg="mod">
          <ac:chgData name="Des Guill" userId="ce9169a2bc61f727" providerId="LiveId" clId="{9B7A7D54-BC91-5EB2-8D02-01D17B5122A6}" dt="2025-12-04T09:36:10.075" v="41"/>
          <ac:spMkLst>
            <pc:docMk/>
            <pc:sldMk cId="2526318435" sldId="333"/>
            <ac:spMk id="2" creationId="{DC328FB6-6E6D-7D14-422D-63400CC19396}"/>
          </ac:spMkLst>
        </pc:spChg>
        <pc:spChg chg="mod">
          <ac:chgData name="Des Guill" userId="ce9169a2bc61f727" providerId="LiveId" clId="{9B7A7D54-BC91-5EB2-8D02-01D17B5122A6}" dt="2025-12-04T09:36:10.240" v="44" actId="27636"/>
          <ac:spMkLst>
            <pc:docMk/>
            <pc:sldMk cId="2526318435" sldId="333"/>
            <ac:spMk id="3" creationId="{89E1EF52-3C3F-9A5A-787D-4712DF9A6C09}"/>
          </ac:spMkLst>
        </pc:spChg>
      </pc:sldChg>
      <pc:sldChg chg="modSp">
        <pc:chgData name="Des Guill" userId="ce9169a2bc61f727" providerId="LiveId" clId="{9B7A7D54-BC91-5EB2-8D02-01D17B5122A6}" dt="2025-12-04T09:36:10.075" v="41"/>
        <pc:sldMkLst>
          <pc:docMk/>
          <pc:sldMk cId="3443154829" sldId="334"/>
        </pc:sldMkLst>
        <pc:spChg chg="mod">
          <ac:chgData name="Des Guill" userId="ce9169a2bc61f727" providerId="LiveId" clId="{9B7A7D54-BC91-5EB2-8D02-01D17B5122A6}" dt="2025-12-04T09:36:10.075" v="41"/>
          <ac:spMkLst>
            <pc:docMk/>
            <pc:sldMk cId="3443154829" sldId="334"/>
            <ac:spMk id="2" creationId="{37A6B0C0-24B8-211A-9FEE-8978645E7D53}"/>
          </ac:spMkLst>
        </pc:spChg>
      </pc:sldChg>
      <pc:sldChg chg="modSp mod">
        <pc:chgData name="Des Guill" userId="ce9169a2bc61f727" providerId="LiveId" clId="{9B7A7D54-BC91-5EB2-8D02-01D17B5122A6}" dt="2025-12-04T09:36:10.348" v="47" actId="27636"/>
        <pc:sldMkLst>
          <pc:docMk/>
          <pc:sldMk cId="1589414968" sldId="335"/>
        </pc:sldMkLst>
        <pc:spChg chg="mod">
          <ac:chgData name="Des Guill" userId="ce9169a2bc61f727" providerId="LiveId" clId="{9B7A7D54-BC91-5EB2-8D02-01D17B5122A6}" dt="2025-12-04T09:36:10.075" v="41"/>
          <ac:spMkLst>
            <pc:docMk/>
            <pc:sldMk cId="1589414968" sldId="335"/>
            <ac:spMk id="2" creationId="{FF34DE88-B1FB-AE8A-C7BF-9BEFAC30EED6}"/>
          </ac:spMkLst>
        </pc:spChg>
        <pc:spChg chg="mod">
          <ac:chgData name="Des Guill" userId="ce9169a2bc61f727" providerId="LiveId" clId="{9B7A7D54-BC91-5EB2-8D02-01D17B5122A6}" dt="2025-12-04T09:36:10.348" v="47" actId="27636"/>
          <ac:spMkLst>
            <pc:docMk/>
            <pc:sldMk cId="1589414968" sldId="335"/>
            <ac:spMk id="3" creationId="{25AB77A8-D709-4A65-B87F-3A92CBD168C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5701FA-6463-49A4-8AC7-EE40796B8E05}" type="datetimeFigureOut">
              <a:rPr lang="de-AT" smtClean="0"/>
              <a:t>04.12.25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A6FAED-4B26-41A4-82EE-CE58D399DD68}" type="slidenum">
              <a:rPr lang="de-AT" smtClean="0"/>
              <a:t>‹N°›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9762135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A6FAED-4B26-41A4-82EE-CE58D399DD68}" type="slidenum">
              <a:rPr lang="de-AT" smtClean="0"/>
              <a:t>7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9646193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52A55A6-2D68-4EDF-D8D2-82A2D7B35F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36A079C-9738-CCF0-B3CD-1DFFBCFE17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de-D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294C708-EE76-F97E-AA6B-619E82EC6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Thursday, December 4, 2025</a:t>
            </a:fld>
            <a:endParaRPr lang="en-US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4442E97-2348-13AD-E8FC-865A217C1F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51D02D3-DB46-3BC3-C335-2FB9B2A50E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101059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FC9122E-5F9C-D107-6666-38CEB9A6DD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56F0674-5616-87AC-D84C-3E78497B10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5170CB2-8535-661F-75D8-86B0280DE3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Thursday, December 4, 2025</a:t>
            </a:fld>
            <a:endParaRPr lang="en-US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A4EA267-68A3-E5B2-A68A-C52BE0029B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430466D-4782-2E43-2AD8-D18B2BCEA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298861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3C6DC6F1-D937-DB44-6C2A-B19EAB658A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9BB22CA-6A3B-D42A-866A-F7B4007724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95F765F-E15E-0F85-018A-8E310354A5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Thursday, December 4, 2025</a:t>
            </a:fld>
            <a:endParaRPr lang="en-US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B13955F-C890-7A2A-7E6F-FD00DFCE3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70496E1-5AB5-A6F9-789F-29A0ED7A8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26343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64360A-547D-E6B2-9273-1230987198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F5779C5-5597-7CB6-9C25-DF19184407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E97730C-CB16-3DFA-2AE1-458369B891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Thursday, December 4, 2025</a:t>
            </a:fld>
            <a:endParaRPr lang="en-US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60B8AE3-4D5D-79A6-C74E-B02FDB5438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8F5A576-619D-90E0-4B35-9FE55FDBB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555732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4F1BE4D-DAB4-2723-BB1A-9825FE9A50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CE26BE3-CCAB-40A5-272E-5EB448A36C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8371E43-BEF4-3DC6-34EA-7E2AB4AD56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Thursday, December 4, 2025</a:t>
            </a:fld>
            <a:endParaRPr lang="en-US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76CC4FF-D0CF-9DF2-46D8-BE39FAE273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1192157-C4BA-38F3-6810-6147D9118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994016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F722207-9D5E-2660-7DE4-5AFCA8363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18C9504-4017-C7DD-F4F8-8F7A8ACB1A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24A65A6-0DA4-22AB-BC66-2B6957348C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47BE420-6EC7-668B-B6EC-0F3FBD9BDE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Thursday, December 4, 2025</a:t>
            </a:fld>
            <a:endParaRPr lang="en-US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742A5BB-4DF7-B185-685A-E9FBC75A4F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75883D9-E8A2-20E1-9C56-8692DA268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00593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17BD1D-33FC-84F9-3F6A-C379E566F8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39226DD-9B88-FB1D-9EC4-DFE573D343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160D4F8-FB52-6C20-90D0-C7DEA4DA28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78711E5-9E99-F610-AFC6-736099F1AD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BE0B6BC-DB9E-F4FB-6BD6-4D8DA5390B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536363A8-057C-344B-8485-04C123FD20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Thursday, December 4, 2025</a:t>
            </a:fld>
            <a:endParaRPr lang="en-US" dirty="0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8585E835-612B-89BD-B178-5174A34CA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F087DF6-ECF2-6B03-2C75-CF99D6BE8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534552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5F12380-BB8A-E397-9DC9-0F8AD037D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10872973-2FA5-50B8-0DC1-387B668D81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Thursday, December 4, 2025</a:t>
            </a:fld>
            <a:endParaRPr lang="en-US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C2CBF38-7974-A2F4-A95F-9DC114BCC9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37E8995-6942-C059-46C9-3557872B0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777393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DA25DB82-0D35-9B59-6485-666DAA0956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Thursday, December 4, 2025</a:t>
            </a:fld>
            <a:endParaRPr lang="en-US" dirty="0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F5205690-F3F6-4F63-15E4-FC07B0165E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A2ACD5A-C606-D811-1B61-E6B1DEDC5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932647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3154DC0-7833-7585-BDD2-7141AB50A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31F9D32-1D21-AB21-F693-EC331A7A63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52338E3-F54C-F706-A82D-E3E39F37B6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60822ED-DE1F-8301-1836-A7E5006A09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Thursday, December 4, 2025</a:t>
            </a:fld>
            <a:endParaRPr lang="en-US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EBA2A7A-4F8A-A72F-6362-15D005114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3744716-E259-4FB8-F043-1F9E9A70EA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665878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69065CE-84C9-3FBB-FA43-D34A0B14DE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46D66212-BF0C-C5A4-0652-ABD4493B9B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F85F7EE-8EF7-F1DB-6F04-5CF735DE8D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E30E878-E21A-C547-ABA0-6D240D3A7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Thursday, December 4, 2025</a:t>
            </a:fld>
            <a:endParaRPr lang="en-US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2DD379C-E11A-5D8D-8647-3B043BA223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5B8F880-D6BD-0907-45BB-E0C094073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657469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74395E4-88D6-56F0-5898-51A2078CFC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861E46B-3089-9508-0A8D-B4A76EEF2E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B01B24F-3D9D-C6ED-653F-6D729574AE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46CB39B-5F4C-4A7E-9BE3-AAFD45576D16}" type="datetime2">
              <a:rPr lang="en-US" smtClean="0"/>
              <a:t>Thursday, December 4, 2025</a:t>
            </a:fld>
            <a:endParaRPr lang="en-US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016EEEF-1671-55C0-73E1-A66D5DCD48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C94DF9B-5840-4017-212D-4833471E72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BA1B0FB-D917-4C8C-928F-313BD683BF39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603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Guillaume.deswarte@sorbonne-universite.fr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>
            <a:extLst>
              <a:ext uri="{FF2B5EF4-FFF2-40B4-BE49-F238E27FC236}">
                <a16:creationId xmlns:a16="http://schemas.microsoft.com/office/drawing/2014/main" id="{92582CC5-1A2B-016B-215D-A9893A0B563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313159" y="248076"/>
            <a:ext cx="8054975" cy="1104900"/>
          </a:xfrm>
        </p:spPr>
        <p:txBody>
          <a:bodyPr/>
          <a:lstStyle/>
          <a:p>
            <a:pPr algn="ctr" eaLnBrk="1" hangingPunct="1"/>
            <a:r>
              <a:rPr lang="de-AT" altLang="de-DE" sz="3000" b="1" dirty="0">
                <a:latin typeface="Cambria" panose="02040503050406030204" pitchFamily="18" charset="0"/>
              </a:rPr>
              <a:t> </a:t>
            </a:r>
            <a:r>
              <a:rPr lang="de-AT" altLang="de-DE" sz="3000" b="1" dirty="0" err="1">
                <a:latin typeface="Cambria" panose="02040503050406030204" pitchFamily="18" charset="0"/>
              </a:rPr>
              <a:t>Allemand</a:t>
            </a:r>
            <a:r>
              <a:rPr lang="de-AT" altLang="de-DE" sz="3000" b="1" dirty="0">
                <a:latin typeface="Cambria" panose="02040503050406030204" pitchFamily="18" charset="0"/>
              </a:rPr>
              <a:t> </a:t>
            </a:r>
            <a:r>
              <a:rPr lang="de-AT" altLang="de-DE" sz="3000" b="1" dirty="0" err="1">
                <a:latin typeface="Cambria" panose="02040503050406030204" pitchFamily="18" charset="0"/>
              </a:rPr>
              <a:t>débutant</a:t>
            </a:r>
            <a:r>
              <a:rPr lang="de-AT" altLang="de-DE" sz="3000" b="1" dirty="0">
                <a:latin typeface="Cambria" panose="02040503050406030204" pitchFamily="18" charset="0"/>
              </a:rPr>
              <a:t> Niveau A2</a:t>
            </a:r>
          </a:p>
        </p:txBody>
      </p:sp>
      <p:sp>
        <p:nvSpPr>
          <p:cNvPr id="14338" name="Rectangle 3">
            <a:extLst>
              <a:ext uri="{FF2B5EF4-FFF2-40B4-BE49-F238E27FC236}">
                <a16:creationId xmlns:a16="http://schemas.microsoft.com/office/drawing/2014/main" id="{3987F091-A85D-A31C-9A58-F913B024253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969490" y="1722864"/>
            <a:ext cx="7272338" cy="209073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de-AT" altLang="de-DE" sz="2400" b="1" dirty="0">
                <a:latin typeface="Cambria" panose="02040503050406030204" pitchFamily="18" charset="0"/>
              </a:rPr>
              <a:t>Sorbonne </a:t>
            </a:r>
            <a:r>
              <a:rPr lang="de-AT" altLang="de-DE" sz="2400" b="1" dirty="0" err="1">
                <a:latin typeface="Cambria" panose="02040503050406030204" pitchFamily="18" charset="0"/>
              </a:rPr>
              <a:t>Université</a:t>
            </a:r>
            <a:r>
              <a:rPr lang="de-AT" altLang="de-DE" sz="2400" b="1" dirty="0">
                <a:latin typeface="Cambria" panose="02040503050406030204" pitchFamily="18" charset="0"/>
              </a:rPr>
              <a:t> </a:t>
            </a:r>
          </a:p>
          <a:p>
            <a:pPr eaLnBrk="1" hangingPunct="1">
              <a:lnSpc>
                <a:spcPct val="80000"/>
              </a:lnSpc>
            </a:pPr>
            <a:r>
              <a:rPr lang="de-AT" altLang="de-DE" sz="2400" dirty="0">
                <a:latin typeface="Cambria" panose="02040503050406030204" pitchFamily="18" charset="0"/>
              </a:rPr>
              <a:t>WS 2025/26 </a:t>
            </a:r>
          </a:p>
          <a:p>
            <a:pPr eaLnBrk="1" hangingPunct="1">
              <a:lnSpc>
                <a:spcPct val="80000"/>
              </a:lnSpc>
            </a:pPr>
            <a:r>
              <a:rPr lang="de-AT" altLang="de-DE" sz="2000" dirty="0" err="1">
                <a:latin typeface="Cambria" panose="02040503050406030204" pitchFamily="18" charset="0"/>
              </a:rPr>
              <a:t>Malesherbes</a:t>
            </a:r>
            <a:r>
              <a:rPr lang="de-AT" altLang="de-DE" sz="2000" dirty="0">
                <a:latin typeface="Cambria" panose="02040503050406030204" pitchFamily="18" charset="0"/>
              </a:rPr>
              <a:t>, Salle 112</a:t>
            </a:r>
            <a:endParaRPr lang="de-AT" altLang="de-DE" sz="2000" dirty="0">
              <a:highlight>
                <a:srgbClr val="FFFF00"/>
              </a:highlight>
              <a:latin typeface="Cambria" panose="02040503050406030204" pitchFamily="18" charset="0"/>
            </a:endParaRPr>
          </a:p>
          <a:p>
            <a:pPr eaLnBrk="1" hangingPunct="1">
              <a:lnSpc>
                <a:spcPct val="80000"/>
              </a:lnSpc>
            </a:pPr>
            <a:endParaRPr lang="de-AT" altLang="de-DE" sz="1700" dirty="0">
              <a:latin typeface="Cambria" panose="02040503050406030204" pitchFamily="18" charset="0"/>
            </a:endParaRPr>
          </a:p>
        </p:txBody>
      </p:sp>
      <p:pic>
        <p:nvPicPr>
          <p:cNvPr id="14339" name="Picture 7">
            <a:extLst>
              <a:ext uri="{FF2B5EF4-FFF2-40B4-BE49-F238E27FC236}">
                <a16:creationId xmlns:a16="http://schemas.microsoft.com/office/drawing/2014/main" id="{6FE35668-E8AE-BC7C-4122-E10260461F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9490" y="4369482"/>
            <a:ext cx="1812934" cy="715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0" name="Rectangle 8">
            <a:extLst>
              <a:ext uri="{FF2B5EF4-FFF2-40B4-BE49-F238E27FC236}">
                <a16:creationId xmlns:a16="http://schemas.microsoft.com/office/drawing/2014/main" id="{910AF5EE-3963-40A4-EDFF-C868EC41A8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27801" y="5084763"/>
            <a:ext cx="3529013" cy="792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de-AT" altLang="de-DE" sz="2000" i="1">
              <a:latin typeface="Cambria" panose="02040503050406030204" pitchFamily="18" charset="0"/>
            </a:endParaRPr>
          </a:p>
        </p:txBody>
      </p:sp>
      <p:sp>
        <p:nvSpPr>
          <p:cNvPr id="14342" name="Textfeld 3">
            <a:extLst>
              <a:ext uri="{FF2B5EF4-FFF2-40B4-BE49-F238E27FC236}">
                <a16:creationId xmlns:a16="http://schemas.microsoft.com/office/drawing/2014/main" id="{5CC7D1A2-EE56-99DD-E122-44556841CF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61753" y="4428442"/>
            <a:ext cx="4760149" cy="6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lnSpc>
                <a:spcPct val="80000"/>
              </a:lnSpc>
              <a:spcBef>
                <a:spcPct val="0"/>
              </a:spcBef>
              <a:buClrTx/>
              <a:buFontTx/>
              <a:buNone/>
            </a:pPr>
            <a:r>
              <a:rPr lang="de-AT" altLang="de-DE" sz="2400" dirty="0">
                <a:latin typeface="Cambria" panose="02040503050406030204" pitchFamily="18" charset="0"/>
              </a:rPr>
              <a:t>Guillaume </a:t>
            </a:r>
            <a:r>
              <a:rPr lang="de-AT" altLang="de-DE" sz="2400" dirty="0" err="1">
                <a:latin typeface="Cambria" panose="02040503050406030204" pitchFamily="18" charset="0"/>
              </a:rPr>
              <a:t>deswarte</a:t>
            </a:r>
            <a:r>
              <a:rPr lang="de-AT" altLang="de-DE" sz="2400" dirty="0">
                <a:latin typeface="Cambria" panose="02040503050406030204" pitchFamily="18" charset="0"/>
              </a:rPr>
              <a:t> </a:t>
            </a:r>
          </a:p>
          <a:p>
            <a:pPr algn="r" eaLnBrk="1" hangingPunct="1">
              <a:lnSpc>
                <a:spcPct val="80000"/>
              </a:lnSpc>
              <a:spcBef>
                <a:spcPct val="0"/>
              </a:spcBef>
              <a:buClrTx/>
              <a:buFontTx/>
              <a:buNone/>
            </a:pPr>
            <a:r>
              <a:rPr lang="fr-FR" sz="2000" u="sng" dirty="0">
                <a:solidFill>
                  <a:srgbClr val="0563C1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Guillaume.deswarte@sorbonne-universite.fr</a:t>
            </a:r>
            <a:endParaRPr lang="de-DE" altLang="de-DE" sz="2000" dirty="0"/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96A990E4-9E91-2324-D446-24F6F1BF1BA3}"/>
              </a:ext>
            </a:extLst>
          </p:cNvPr>
          <p:cNvSpPr txBox="1"/>
          <p:nvPr/>
        </p:nvSpPr>
        <p:spPr>
          <a:xfrm>
            <a:off x="8398248" y="2047722"/>
            <a:ext cx="2961531" cy="3818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dirty="0"/>
              <a:t>WS = das Wintersemester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760911-87E0-9CDD-D9E5-20804E68DD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1FF584B-FF9B-A737-F8E6-E76640CB4F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altLang="de-DE" dirty="0">
                <a:latin typeface="Cambria" panose="02040503050406030204" pitchFamily="18" charset="0"/>
              </a:rPr>
              <a:t>4. Kursbuch: Seite 67 / Übung 4d &amp; 4e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E1CBAE2-06EA-0210-8D91-EE39E9C597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769764"/>
            <a:ext cx="8915400" cy="4888819"/>
          </a:xfrm>
        </p:spPr>
        <p:txBody>
          <a:bodyPr>
            <a:normAutofit/>
          </a:bodyPr>
          <a:lstStyle/>
          <a:p>
            <a:r>
              <a:rPr lang="de-AT" dirty="0"/>
              <a:t>4d: Was passt zusammen? Suchen Sie die Wörter im Text und verbinden Sie.</a:t>
            </a:r>
          </a:p>
          <a:p>
            <a:pPr lvl="1"/>
            <a:r>
              <a:rPr lang="fr-FR" dirty="0"/>
              <a:t>Qu'est-ce qui va ensemble ? Cherchez les mots dans le texte et reliez-les.</a:t>
            </a:r>
          </a:p>
          <a:p>
            <a:pPr lvl="1"/>
            <a:endParaRPr lang="de-AT" dirty="0"/>
          </a:p>
          <a:p>
            <a:r>
              <a:rPr lang="de-AT" dirty="0"/>
              <a:t>4e: Was haben Sibel Kekilli und Klaus Meine gemeinsam? Was ist anders?</a:t>
            </a:r>
          </a:p>
          <a:p>
            <a:pPr lvl="1"/>
            <a:r>
              <a:rPr lang="fr-FR" dirty="0"/>
              <a:t>Qu'est-ce que </a:t>
            </a:r>
            <a:r>
              <a:rPr lang="fr-FR" dirty="0" err="1"/>
              <a:t>Sibel</a:t>
            </a:r>
            <a:r>
              <a:rPr lang="fr-FR" dirty="0"/>
              <a:t> </a:t>
            </a:r>
            <a:r>
              <a:rPr lang="fr-FR" dirty="0" err="1"/>
              <a:t>Kekilli</a:t>
            </a:r>
            <a:r>
              <a:rPr lang="fr-FR" dirty="0"/>
              <a:t> et Klaus </a:t>
            </a:r>
            <a:r>
              <a:rPr lang="fr-FR" dirty="0" err="1"/>
              <a:t>Meine</a:t>
            </a:r>
            <a:r>
              <a:rPr lang="fr-FR" dirty="0"/>
              <a:t> ont en commun ? Qu'est-ce qui est différent ?</a:t>
            </a:r>
            <a:endParaRPr lang="de-AT" dirty="0"/>
          </a:p>
          <a:p>
            <a:pPr marL="0" indent="0">
              <a:buNone/>
            </a:pP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945980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07CA80-851C-1DBE-9D02-55EEE17C7D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FD61AB-BC4D-499F-750E-C61E855132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altLang="de-DE" dirty="0">
                <a:latin typeface="Cambria" panose="02040503050406030204" pitchFamily="18" charset="0"/>
              </a:rPr>
              <a:t>4. Kursbuch: Seite 67 / Übung 5a &amp; 5b</a:t>
            </a:r>
            <a:endParaRPr lang="de-AT" dirty="0"/>
          </a:p>
        </p:txBody>
      </p:sp>
      <p:sp>
        <p:nvSpPr>
          <p:cNvPr id="6" name="Inhaltsplatzhalter 2">
            <a:extLst>
              <a:ext uri="{FF2B5EF4-FFF2-40B4-BE49-F238E27FC236}">
                <a16:creationId xmlns:a16="http://schemas.microsoft.com/office/drawing/2014/main" id="{3A1076E6-A9BA-B6BA-D14F-32E4BB2D10AA}"/>
              </a:ext>
            </a:extLst>
          </p:cNvPr>
          <p:cNvSpPr txBox="1">
            <a:spLocks/>
          </p:cNvSpPr>
          <p:nvPr/>
        </p:nvSpPr>
        <p:spPr>
          <a:xfrm>
            <a:off x="2478965" y="1558636"/>
            <a:ext cx="8834303" cy="46963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AT" dirty="0"/>
              <a:t>5a: Welche Wörter auf –</a:t>
            </a:r>
            <a:r>
              <a:rPr lang="de-AT" i="1" dirty="0" err="1"/>
              <a:t>ung</a:t>
            </a:r>
            <a:r>
              <a:rPr lang="de-AT" dirty="0"/>
              <a:t> kennen Sie? Sammeln Sie.</a:t>
            </a:r>
          </a:p>
          <a:p>
            <a:pPr lvl="1"/>
            <a:r>
              <a:rPr lang="fr-FR" dirty="0"/>
              <a:t>Quels mots en -</a:t>
            </a:r>
            <a:r>
              <a:rPr lang="fr-FR" i="1" dirty="0" err="1"/>
              <a:t>ung</a:t>
            </a:r>
            <a:r>
              <a:rPr lang="fr-FR" dirty="0"/>
              <a:t> connaissez-vous ? Faites une liste.</a:t>
            </a:r>
            <a:endParaRPr lang="de-AT" dirty="0"/>
          </a:p>
          <a:p>
            <a:endParaRPr lang="de-AT" dirty="0"/>
          </a:p>
          <a:p>
            <a:r>
              <a:rPr lang="de-AT" dirty="0"/>
              <a:t>5b: Wie ist der Artikel? Lesen Sie den Grammatikkasten und ergänzen Sie.</a:t>
            </a:r>
          </a:p>
          <a:p>
            <a:pPr lvl="1"/>
            <a:r>
              <a:rPr lang="fr-FR" dirty="0"/>
              <a:t>Quel est l'article ? Lisez l'encadré grammatical et complétez.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9791564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84F137-2C5D-B8BC-86AD-030D3F80FF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A6B0C0-24B8-211A-9FEE-8978645E7D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altLang="de-DE" dirty="0">
                <a:latin typeface="Cambria" panose="02040503050406030204" pitchFamily="18" charset="0"/>
              </a:rPr>
              <a:t>4. Kursbuch: Seite 67 / Übung 6a + Bildleiste</a:t>
            </a:r>
            <a:endParaRPr lang="de-AT" dirty="0"/>
          </a:p>
        </p:txBody>
      </p:sp>
      <p:sp>
        <p:nvSpPr>
          <p:cNvPr id="8" name="Inhaltsplatzhalter 7">
            <a:extLst>
              <a:ext uri="{FF2B5EF4-FFF2-40B4-BE49-F238E27FC236}">
                <a16:creationId xmlns:a16="http://schemas.microsoft.com/office/drawing/2014/main" id="{9C09811F-72E0-1325-A144-BFB0FBBF71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46583" y="2846962"/>
            <a:ext cx="3261976" cy="3865121"/>
          </a:xfrm>
        </p:spPr>
        <p:txBody>
          <a:bodyPr>
            <a:normAutofit/>
          </a:bodyPr>
          <a:lstStyle/>
          <a:p>
            <a:r>
              <a:rPr lang="de-AT" dirty="0"/>
              <a:t>Die Grundschule</a:t>
            </a:r>
          </a:p>
          <a:p>
            <a:pPr lvl="1"/>
            <a:r>
              <a:rPr lang="de-AT" dirty="0" err="1"/>
              <a:t>L'école</a:t>
            </a:r>
            <a:r>
              <a:rPr lang="de-AT" dirty="0"/>
              <a:t> </a:t>
            </a:r>
            <a:r>
              <a:rPr lang="de-AT" dirty="0" err="1"/>
              <a:t>primaire</a:t>
            </a:r>
            <a:endParaRPr lang="de-AT" dirty="0"/>
          </a:p>
          <a:p>
            <a:r>
              <a:rPr lang="de-AT" dirty="0"/>
              <a:t>Die Realschule</a:t>
            </a:r>
          </a:p>
          <a:p>
            <a:pPr lvl="1"/>
            <a:r>
              <a:rPr lang="de-AT" dirty="0"/>
              <a:t>Le </a:t>
            </a:r>
            <a:r>
              <a:rPr lang="de-AT" dirty="0" err="1"/>
              <a:t>collège</a:t>
            </a:r>
            <a:endParaRPr lang="de-AT" dirty="0"/>
          </a:p>
          <a:p>
            <a:r>
              <a:rPr lang="de-AT" dirty="0"/>
              <a:t>Das Gymnasium</a:t>
            </a:r>
          </a:p>
          <a:p>
            <a:pPr lvl="1"/>
            <a:r>
              <a:rPr lang="de-AT" dirty="0"/>
              <a:t>Le </a:t>
            </a:r>
            <a:r>
              <a:rPr lang="de-AT" dirty="0" err="1"/>
              <a:t>lycée</a:t>
            </a:r>
            <a:endParaRPr lang="de-AT" dirty="0"/>
          </a:p>
          <a:p>
            <a:r>
              <a:rPr lang="de-AT" dirty="0"/>
              <a:t>Die Ausbildung</a:t>
            </a:r>
          </a:p>
          <a:p>
            <a:pPr lvl="1"/>
            <a:r>
              <a:rPr lang="de-AT" dirty="0"/>
              <a:t>La </a:t>
            </a:r>
            <a:r>
              <a:rPr lang="de-AT" dirty="0" err="1"/>
              <a:t>formation</a:t>
            </a:r>
            <a:endParaRPr lang="de-AT" dirty="0"/>
          </a:p>
        </p:txBody>
      </p:sp>
      <p:sp>
        <p:nvSpPr>
          <p:cNvPr id="6" name="Inhaltsplatzhalter 2">
            <a:extLst>
              <a:ext uri="{FF2B5EF4-FFF2-40B4-BE49-F238E27FC236}">
                <a16:creationId xmlns:a16="http://schemas.microsoft.com/office/drawing/2014/main" id="{C328DB3D-9385-B3E9-992A-FB6EA8A654DA}"/>
              </a:ext>
            </a:extLst>
          </p:cNvPr>
          <p:cNvSpPr txBox="1">
            <a:spLocks/>
          </p:cNvSpPr>
          <p:nvPr/>
        </p:nvSpPr>
        <p:spPr>
          <a:xfrm>
            <a:off x="2478965" y="1240360"/>
            <a:ext cx="8834303" cy="50146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AT" dirty="0"/>
              <a:t>Und Sie? Welche Ausbildung haben Sie?</a:t>
            </a:r>
          </a:p>
          <a:p>
            <a:pPr lvl="1"/>
            <a:r>
              <a:rPr lang="fr-FR" dirty="0"/>
              <a:t>Et vous ? Quelle est votre formation ?</a:t>
            </a:r>
            <a:endParaRPr lang="de-AT" dirty="0"/>
          </a:p>
          <a:p>
            <a:r>
              <a:rPr lang="de-AT" dirty="0"/>
              <a:t>6a: Machen Sie ein Partner*innen-Interview. Die Bildleiste hilft.</a:t>
            </a:r>
          </a:p>
          <a:p>
            <a:pPr lvl="1"/>
            <a:r>
              <a:rPr lang="fr-FR" dirty="0"/>
              <a:t>Faites une interview avec un/une partenaire. La barre d'images vous aidera.</a:t>
            </a:r>
            <a:endParaRPr lang="de-AT" dirty="0"/>
          </a:p>
        </p:txBody>
      </p:sp>
      <p:sp>
        <p:nvSpPr>
          <p:cNvPr id="10" name="Inhaltsplatzhalter 7">
            <a:extLst>
              <a:ext uri="{FF2B5EF4-FFF2-40B4-BE49-F238E27FC236}">
                <a16:creationId xmlns:a16="http://schemas.microsoft.com/office/drawing/2014/main" id="{B0648D51-C62B-1D58-829A-FCC5E029A69B}"/>
              </a:ext>
            </a:extLst>
          </p:cNvPr>
          <p:cNvSpPr txBox="1">
            <a:spLocks/>
          </p:cNvSpPr>
          <p:nvPr/>
        </p:nvSpPr>
        <p:spPr>
          <a:xfrm>
            <a:off x="7291946" y="2846962"/>
            <a:ext cx="4188939" cy="39071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AT" dirty="0"/>
              <a:t>Der Schüler / die Schülerin</a:t>
            </a:r>
          </a:p>
          <a:p>
            <a:pPr lvl="1"/>
            <a:r>
              <a:rPr lang="de-AT" dirty="0" err="1"/>
              <a:t>L'élève</a:t>
            </a:r>
            <a:endParaRPr lang="de-AT" dirty="0"/>
          </a:p>
          <a:p>
            <a:r>
              <a:rPr lang="de-AT" dirty="0"/>
              <a:t>Das Zeugnis</a:t>
            </a:r>
          </a:p>
          <a:p>
            <a:pPr lvl="1"/>
            <a:r>
              <a:rPr lang="de-AT" dirty="0"/>
              <a:t>Le </a:t>
            </a:r>
            <a:r>
              <a:rPr lang="de-AT" dirty="0" err="1"/>
              <a:t>bulletin</a:t>
            </a:r>
            <a:r>
              <a:rPr lang="de-AT" dirty="0"/>
              <a:t> de </a:t>
            </a:r>
            <a:r>
              <a:rPr lang="de-AT" dirty="0" err="1"/>
              <a:t>notes</a:t>
            </a:r>
            <a:endParaRPr lang="de-AT" dirty="0"/>
          </a:p>
          <a:p>
            <a:r>
              <a:rPr lang="de-AT" dirty="0"/>
              <a:t>Die Note</a:t>
            </a:r>
          </a:p>
          <a:p>
            <a:pPr lvl="1"/>
            <a:r>
              <a:rPr lang="de-AT" dirty="0"/>
              <a:t>La </a:t>
            </a:r>
            <a:r>
              <a:rPr lang="de-AT" dirty="0" err="1"/>
              <a:t>note</a:t>
            </a:r>
            <a:endParaRPr lang="de-AT" dirty="0"/>
          </a:p>
          <a:p>
            <a:r>
              <a:rPr lang="de-AT" dirty="0"/>
              <a:t>Die Klasse</a:t>
            </a:r>
          </a:p>
          <a:p>
            <a:pPr lvl="1"/>
            <a:r>
              <a:rPr lang="de-AT" dirty="0"/>
              <a:t>La </a:t>
            </a:r>
            <a:r>
              <a:rPr lang="de-AT" dirty="0" err="1"/>
              <a:t>classe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443154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F47317-B1C1-4D17-F9EF-F23F0E272C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C455604-A19B-7430-622F-2E3D2FB6C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altLang="de-DE" dirty="0">
                <a:latin typeface="Cambria" panose="02040503050406030204" pitchFamily="18" charset="0"/>
              </a:rPr>
              <a:t>4. Kursbuch: Seite 68 / Übung 7a, 7b &amp; 7c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2F8B6C8-5547-9292-7DA0-3B0CFD6E77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AT" dirty="0"/>
              <a:t>7a: Kennen Sie die Namen? Wer waren / sind die Personen? Sprechen Sie im Kurs.</a:t>
            </a:r>
          </a:p>
          <a:p>
            <a:pPr lvl="1"/>
            <a:r>
              <a:rPr lang="fr-FR" dirty="0"/>
              <a:t>Connaissez-vous les noms ? Qui étaient / sont les personnes ? Parlez-en en classe.</a:t>
            </a:r>
            <a:endParaRPr lang="de-AT" dirty="0"/>
          </a:p>
          <a:p>
            <a:r>
              <a:rPr lang="de-AT" dirty="0"/>
              <a:t>7b: Lesen Sie den Text und überprüfen Sie Ihre Vermutung in a.</a:t>
            </a:r>
          </a:p>
          <a:p>
            <a:pPr lvl="1"/>
            <a:r>
              <a:rPr lang="fr-FR" dirty="0"/>
              <a:t>Lisez le texte et vérifiez votre hypothèse en a.</a:t>
            </a:r>
            <a:endParaRPr lang="de-AT" dirty="0"/>
          </a:p>
          <a:p>
            <a:r>
              <a:rPr lang="de-AT" dirty="0"/>
              <a:t>7c: Was ist richtig? Lesen Sie noch einmal und kreuzen Sie an.</a:t>
            </a:r>
          </a:p>
          <a:p>
            <a:pPr lvl="1"/>
            <a:r>
              <a:rPr lang="fr-FR" dirty="0"/>
              <a:t>Qu'est-ce qui est correct ? Lisez une nouvelle fois et cochez la case correspondante.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2756626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676C4D-4F65-CB7F-4294-189B60F00A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5. Hausübung bis zur nächsten Stunde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F73B175-F7BC-1F9E-470D-294CF3FE01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48161" y="1327825"/>
            <a:ext cx="8915400" cy="5189707"/>
          </a:xfrm>
        </p:spPr>
        <p:txBody>
          <a:bodyPr>
            <a:normAutofit lnSpcReduction="10000"/>
          </a:bodyPr>
          <a:lstStyle/>
          <a:p>
            <a:r>
              <a:rPr lang="de-AT" dirty="0"/>
              <a:t>Wiederholen und lernen Sie: Kursbuch, Seite 69.</a:t>
            </a:r>
          </a:p>
          <a:p>
            <a:pPr lvl="1"/>
            <a:r>
              <a:rPr lang="fr-FR" dirty="0"/>
              <a:t>Révisez et apprenez : livre de cours, page 69.</a:t>
            </a:r>
            <a:endParaRPr lang="de-AT" dirty="0"/>
          </a:p>
          <a:p>
            <a:r>
              <a:rPr lang="fr-FR" dirty="0" err="1"/>
              <a:t>Übungsbuch</a:t>
            </a:r>
            <a:r>
              <a:rPr lang="fr-FR" dirty="0"/>
              <a:t>: </a:t>
            </a:r>
            <a:r>
              <a:rPr lang="fr-FR" dirty="0" err="1"/>
              <a:t>Kapitel</a:t>
            </a:r>
            <a:r>
              <a:rPr lang="fr-FR" dirty="0"/>
              <a:t> 8 (74-83)</a:t>
            </a:r>
          </a:p>
          <a:p>
            <a:pPr lvl="1"/>
            <a:r>
              <a:rPr lang="fr-FR" dirty="0"/>
              <a:t>1.1 / 1.2 / 1.3 </a:t>
            </a:r>
          </a:p>
          <a:p>
            <a:pPr lvl="1"/>
            <a:r>
              <a:rPr lang="fr-FR" dirty="0"/>
              <a:t>2.1 / 2.2 / 2.3 / 2.4</a:t>
            </a:r>
          </a:p>
          <a:p>
            <a:pPr lvl="1"/>
            <a:r>
              <a:rPr lang="fr-FR" dirty="0"/>
              <a:t>3.4</a:t>
            </a:r>
          </a:p>
          <a:p>
            <a:pPr lvl="1"/>
            <a:r>
              <a:rPr lang="fr-FR" dirty="0"/>
              <a:t>4.1 / 4.2</a:t>
            </a:r>
          </a:p>
          <a:p>
            <a:pPr lvl="1"/>
            <a:r>
              <a:rPr lang="fr-FR" dirty="0"/>
              <a:t>5</a:t>
            </a:r>
          </a:p>
          <a:p>
            <a:pPr lvl="1"/>
            <a:r>
              <a:rPr lang="fr-FR" dirty="0"/>
              <a:t>7</a:t>
            </a:r>
          </a:p>
          <a:p>
            <a:r>
              <a:rPr lang="fr-FR" dirty="0" err="1"/>
              <a:t>Erstellen</a:t>
            </a:r>
            <a:r>
              <a:rPr lang="fr-FR" dirty="0"/>
              <a:t> </a:t>
            </a:r>
            <a:r>
              <a:rPr lang="fr-FR" dirty="0" err="1"/>
              <a:t>Sie</a:t>
            </a:r>
            <a:r>
              <a:rPr lang="fr-FR" dirty="0"/>
              <a:t> </a:t>
            </a:r>
            <a:r>
              <a:rPr lang="fr-FR" dirty="0" err="1"/>
              <a:t>eine</a:t>
            </a:r>
            <a:r>
              <a:rPr lang="fr-FR" dirty="0"/>
              <a:t> Liste mit 20 </a:t>
            </a:r>
            <a:r>
              <a:rPr lang="fr-FR" dirty="0" err="1"/>
              <a:t>Vokabeln</a:t>
            </a:r>
            <a:r>
              <a:rPr lang="fr-FR" dirty="0"/>
              <a:t>, die </a:t>
            </a:r>
            <a:r>
              <a:rPr lang="fr-FR" dirty="0" err="1"/>
              <a:t>Sie</a:t>
            </a:r>
            <a:r>
              <a:rPr lang="fr-FR" dirty="0"/>
              <a:t> </a:t>
            </a:r>
            <a:r>
              <a:rPr lang="fr-FR" dirty="0" err="1"/>
              <a:t>sich</a:t>
            </a:r>
            <a:r>
              <a:rPr lang="fr-FR" dirty="0"/>
              <a:t> </a:t>
            </a:r>
            <a:r>
              <a:rPr lang="fr-FR" dirty="0" err="1"/>
              <a:t>aus</a:t>
            </a:r>
            <a:r>
              <a:rPr lang="fr-FR" dirty="0"/>
              <a:t> </a:t>
            </a:r>
            <a:r>
              <a:rPr lang="fr-FR" dirty="0" err="1"/>
              <a:t>Kapitel</a:t>
            </a:r>
            <a:r>
              <a:rPr lang="fr-FR" dirty="0"/>
              <a:t> 8 merken </a:t>
            </a:r>
            <a:r>
              <a:rPr lang="fr-FR" dirty="0" err="1"/>
              <a:t>möchten</a:t>
            </a:r>
            <a:r>
              <a:rPr lang="fr-FR" dirty="0"/>
              <a:t>.</a:t>
            </a:r>
          </a:p>
          <a:p>
            <a:pPr lvl="1"/>
            <a:r>
              <a:rPr lang="fr-FR" dirty="0"/>
              <a:t>Faites une liste de 20 mots de vocabulaire que vous souhaitez mémoriser du chapitre 8.</a:t>
            </a:r>
            <a:endParaRPr lang="de-AT" altLang="de-DE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92633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F34DE88-B1FB-AE8A-C7BF-9BEFAC30EE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altLang="de-DE" sz="3600" dirty="0">
                <a:latin typeface="Cambria" panose="02040503050406030204" pitchFamily="18" charset="0"/>
              </a:rPr>
              <a:t>6. Prüfung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5AB77A8-D709-4A65-B87F-3A92CBD168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366405"/>
            <a:ext cx="8915400" cy="4544817"/>
          </a:xfrm>
        </p:spPr>
        <p:txBody>
          <a:bodyPr>
            <a:normAutofit fontScale="77500" lnSpcReduction="20000"/>
          </a:bodyPr>
          <a:lstStyle/>
          <a:p>
            <a:r>
              <a:rPr lang="de-AT" dirty="0" err="1"/>
              <a:t>Apprenez</a:t>
            </a:r>
            <a:r>
              <a:rPr lang="de-AT" dirty="0"/>
              <a:t> </a:t>
            </a:r>
            <a:r>
              <a:rPr lang="de-AT" dirty="0" err="1"/>
              <a:t>dans</a:t>
            </a:r>
            <a:r>
              <a:rPr lang="de-AT" dirty="0"/>
              <a:t> le Kursbuch:</a:t>
            </a:r>
          </a:p>
          <a:p>
            <a:r>
              <a:rPr lang="de-AT" dirty="0"/>
              <a:t>S. 15</a:t>
            </a:r>
          </a:p>
          <a:p>
            <a:r>
              <a:rPr lang="de-AT" dirty="0"/>
              <a:t>S. 21</a:t>
            </a:r>
          </a:p>
          <a:p>
            <a:r>
              <a:rPr lang="de-AT" dirty="0"/>
              <a:t>S. 31</a:t>
            </a:r>
          </a:p>
          <a:p>
            <a:r>
              <a:rPr lang="de-AT" dirty="0"/>
              <a:t>S. 37</a:t>
            </a:r>
          </a:p>
          <a:p>
            <a:r>
              <a:rPr lang="de-AT" dirty="0"/>
              <a:t>S. 47</a:t>
            </a:r>
          </a:p>
          <a:p>
            <a:r>
              <a:rPr lang="de-AT" dirty="0"/>
              <a:t>S. 53</a:t>
            </a:r>
          </a:p>
          <a:p>
            <a:r>
              <a:rPr lang="de-AT" dirty="0"/>
              <a:t>S. 63</a:t>
            </a:r>
          </a:p>
          <a:p>
            <a:r>
              <a:rPr lang="de-AT" dirty="0"/>
              <a:t>S. 69</a:t>
            </a:r>
          </a:p>
          <a:p>
            <a:endParaRPr lang="de-AT" dirty="0"/>
          </a:p>
          <a:p>
            <a:r>
              <a:rPr lang="fr-FR" dirty="0"/>
              <a:t>Lors de l'examen, il y aura des exercices du </a:t>
            </a:r>
            <a:r>
              <a:rPr lang="fr-FR" dirty="0" err="1"/>
              <a:t>Übungsbuch</a:t>
            </a:r>
            <a:r>
              <a:rPr lang="fr-FR" dirty="0"/>
              <a:t> que nous avons faits à la maison et qui correspondent aux pages citées ci-dessus.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5894149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FBEF11-AEBE-BECD-A468-06F40C457D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0355" y="2467502"/>
            <a:ext cx="8911687" cy="1661890"/>
          </a:xfrm>
        </p:spPr>
        <p:txBody>
          <a:bodyPr>
            <a:normAutofit fontScale="90000"/>
          </a:bodyPr>
          <a:lstStyle/>
          <a:p>
            <a:pPr algn="ctr"/>
            <a:r>
              <a:rPr lang="de-AT" dirty="0"/>
              <a:t>Vielen Dank für Ihre Aufmerksamkeit!</a:t>
            </a:r>
            <a:br>
              <a:rPr lang="de-AT" dirty="0"/>
            </a:br>
            <a:br>
              <a:rPr lang="de-AT" dirty="0"/>
            </a:br>
            <a:r>
              <a:rPr lang="de-AT" dirty="0"/>
              <a:t>Ich wünsche Ihnen eine schöne Woche!</a:t>
            </a:r>
          </a:p>
        </p:txBody>
      </p:sp>
    </p:spTree>
    <p:extLst>
      <p:ext uri="{BB962C8B-B14F-4D97-AF65-F5344CB8AC3E}">
        <p14:creationId xmlns:p14="http://schemas.microsoft.com/office/powerpoint/2010/main" val="3831221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C27F627-460A-7BF1-7F39-6BF9052CB9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altLang="de-DE" b="1" dirty="0">
                <a:latin typeface="Cambria" panose="02040503050406030204" pitchFamily="18" charset="0"/>
              </a:rPr>
              <a:t>Programm für den 2. Dezember 2024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F87626C-6744-C5D0-908C-53DE3EFB83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150000"/>
              </a:lnSpc>
            </a:pPr>
            <a:r>
              <a:rPr lang="de-AT" altLang="de-DE" sz="2800" dirty="0">
                <a:latin typeface="Cambria" panose="02040503050406030204" pitchFamily="18" charset="0"/>
              </a:rPr>
              <a:t>1. Anwesenheitsliste</a:t>
            </a:r>
          </a:p>
          <a:p>
            <a:pPr eaLnBrk="1" hangingPunct="1">
              <a:lnSpc>
                <a:spcPct val="150000"/>
              </a:lnSpc>
            </a:pPr>
            <a:r>
              <a:rPr lang="de-AT" altLang="de-DE" sz="2800" dirty="0">
                <a:latin typeface="Cambria" panose="02040503050406030204" pitchFamily="18" charset="0"/>
              </a:rPr>
              <a:t>2. Wiederholung </a:t>
            </a:r>
          </a:p>
          <a:p>
            <a:pPr eaLnBrk="1" hangingPunct="1">
              <a:lnSpc>
                <a:spcPct val="150000"/>
              </a:lnSpc>
            </a:pPr>
            <a:r>
              <a:rPr lang="de-AT" altLang="de-DE" sz="2800" dirty="0">
                <a:latin typeface="Cambria" panose="02040503050406030204" pitchFamily="18" charset="0"/>
              </a:rPr>
              <a:t>3. Hausübung vergleichen</a:t>
            </a:r>
          </a:p>
          <a:p>
            <a:pPr eaLnBrk="1" hangingPunct="1">
              <a:lnSpc>
                <a:spcPct val="150000"/>
              </a:lnSpc>
            </a:pPr>
            <a:r>
              <a:rPr lang="de-AT" altLang="de-DE" sz="2800" dirty="0">
                <a:latin typeface="Cambria" panose="02040503050406030204" pitchFamily="18" charset="0"/>
              </a:rPr>
              <a:t>4. Panorama: Kursbuch A2</a:t>
            </a:r>
          </a:p>
          <a:p>
            <a:pPr eaLnBrk="1" hangingPunct="1">
              <a:lnSpc>
                <a:spcPct val="150000"/>
              </a:lnSpc>
            </a:pPr>
            <a:r>
              <a:rPr lang="de-AT" altLang="de-DE" sz="2800" dirty="0">
                <a:latin typeface="Cambria" panose="02040503050406030204" pitchFamily="18" charset="0"/>
              </a:rPr>
              <a:t>5. Hausübung bis zur nächsten Stunde</a:t>
            </a:r>
          </a:p>
          <a:p>
            <a:pPr eaLnBrk="1" hangingPunct="1">
              <a:lnSpc>
                <a:spcPct val="150000"/>
              </a:lnSpc>
            </a:pPr>
            <a:r>
              <a:rPr lang="de-AT" altLang="de-DE" sz="2800" dirty="0">
                <a:latin typeface="Cambria" panose="02040503050406030204" pitchFamily="18" charset="0"/>
              </a:rPr>
              <a:t>6. Prüfung</a:t>
            </a:r>
          </a:p>
          <a:p>
            <a:pPr eaLnBrk="1" hangingPunct="1">
              <a:lnSpc>
                <a:spcPct val="150000"/>
              </a:lnSpc>
            </a:pPr>
            <a:endParaRPr lang="de-AT" altLang="de-DE" sz="2800" dirty="0">
              <a:latin typeface="Cambria" panose="02040503050406030204" pitchFamily="18" charset="0"/>
            </a:endParaRPr>
          </a:p>
          <a:p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7376938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E738EC-902B-B650-DA74-DF37A253D5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1. Die Anwesenheit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745EA39-A710-3686-400B-E1D87F85EB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7659" y="1806306"/>
            <a:ext cx="8915400" cy="3777622"/>
          </a:xfrm>
        </p:spPr>
        <p:txBody>
          <a:bodyPr/>
          <a:lstStyle/>
          <a:p>
            <a:r>
              <a:rPr lang="de-AT" dirty="0"/>
              <a:t>Die Teilnehmer*innen-Liste</a:t>
            </a:r>
          </a:p>
        </p:txBody>
      </p:sp>
    </p:spTree>
    <p:extLst>
      <p:ext uri="{BB962C8B-B14F-4D97-AF65-F5344CB8AC3E}">
        <p14:creationId xmlns:p14="http://schemas.microsoft.com/office/powerpoint/2010/main" val="14249786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BBDBFE-98B7-F38F-F0F6-B2855A91C3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2. Wiederholung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1D163AD-9AAB-3F96-BFEA-FE72D569B2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dirty="0"/>
              <a:t>Was haben wir letzte Stunde gemacht?</a:t>
            </a:r>
          </a:p>
          <a:p>
            <a:r>
              <a:rPr lang="de-AT" dirty="0"/>
              <a:t>Woran erinnert ihr euch?</a:t>
            </a:r>
          </a:p>
        </p:txBody>
      </p:sp>
    </p:spTree>
    <p:extLst>
      <p:ext uri="{BB962C8B-B14F-4D97-AF65-F5344CB8AC3E}">
        <p14:creationId xmlns:p14="http://schemas.microsoft.com/office/powerpoint/2010/main" val="6179911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25B834A-AE8D-BE6E-AD26-554BCCC670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altLang="de-DE" dirty="0">
                <a:latin typeface="Cambria" panose="02040503050406030204" pitchFamily="18" charset="0"/>
              </a:rPr>
              <a:t>3. Hausübung vergleichen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EC8A5CD-EB0E-E9B8-3FA5-8AB6427065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502923"/>
            <a:ext cx="8915400" cy="4965971"/>
          </a:xfrm>
        </p:spPr>
        <p:txBody>
          <a:bodyPr>
            <a:normAutofit fontScale="92500" lnSpcReduction="10000"/>
          </a:bodyPr>
          <a:lstStyle/>
          <a:p>
            <a:r>
              <a:rPr lang="de-AT" dirty="0"/>
              <a:t>Wiederholen und lernen Sie: Kursbuch, Seite 63.</a:t>
            </a:r>
          </a:p>
          <a:p>
            <a:pPr lvl="1"/>
            <a:r>
              <a:rPr lang="fr-FR" dirty="0"/>
              <a:t>Révisez et apprenez : livre de cours, page 63.</a:t>
            </a:r>
            <a:endParaRPr lang="de-AT" dirty="0"/>
          </a:p>
          <a:p>
            <a:r>
              <a:rPr lang="fr-FR" dirty="0" err="1"/>
              <a:t>Übungsbuch</a:t>
            </a:r>
            <a:r>
              <a:rPr lang="fr-FR" dirty="0"/>
              <a:t>: </a:t>
            </a:r>
            <a:r>
              <a:rPr lang="fr-FR" dirty="0" err="1"/>
              <a:t>Kapitel</a:t>
            </a:r>
            <a:r>
              <a:rPr lang="fr-FR" dirty="0"/>
              <a:t> 7 (64-73)</a:t>
            </a:r>
          </a:p>
          <a:p>
            <a:pPr lvl="1"/>
            <a:r>
              <a:rPr lang="fr-FR" dirty="0"/>
              <a:t>1.1 / 1.2 / 1.3 </a:t>
            </a:r>
          </a:p>
          <a:p>
            <a:pPr lvl="1"/>
            <a:r>
              <a:rPr lang="fr-FR" dirty="0"/>
              <a:t>2.1</a:t>
            </a:r>
          </a:p>
          <a:p>
            <a:pPr lvl="1"/>
            <a:r>
              <a:rPr lang="fr-FR" dirty="0"/>
              <a:t>3.1 / 3.2</a:t>
            </a:r>
          </a:p>
          <a:p>
            <a:pPr lvl="1"/>
            <a:r>
              <a:rPr lang="fr-FR" dirty="0"/>
              <a:t>5.1 / 5.2</a:t>
            </a:r>
          </a:p>
          <a:p>
            <a:pPr lvl="1"/>
            <a:r>
              <a:rPr lang="fr-FR" dirty="0"/>
              <a:t>6.1 / 6.3</a:t>
            </a:r>
          </a:p>
          <a:p>
            <a:pPr lvl="1"/>
            <a:r>
              <a:rPr lang="fr-FR" dirty="0"/>
              <a:t>7.1 / 7.2</a:t>
            </a:r>
          </a:p>
          <a:p>
            <a:pPr lvl="1"/>
            <a:r>
              <a:rPr lang="fr-FR" dirty="0"/>
              <a:t>8.1</a:t>
            </a:r>
          </a:p>
          <a:p>
            <a:r>
              <a:rPr lang="fr-FR" dirty="0" err="1"/>
              <a:t>Erstellen</a:t>
            </a:r>
            <a:r>
              <a:rPr lang="fr-FR" dirty="0"/>
              <a:t> </a:t>
            </a:r>
            <a:r>
              <a:rPr lang="fr-FR" dirty="0" err="1"/>
              <a:t>Sie</a:t>
            </a:r>
            <a:r>
              <a:rPr lang="fr-FR" dirty="0"/>
              <a:t> </a:t>
            </a:r>
            <a:r>
              <a:rPr lang="fr-FR" dirty="0" err="1"/>
              <a:t>eine</a:t>
            </a:r>
            <a:r>
              <a:rPr lang="fr-FR" dirty="0"/>
              <a:t> Liste mit 20 </a:t>
            </a:r>
            <a:r>
              <a:rPr lang="fr-FR" dirty="0" err="1"/>
              <a:t>Vokabeln</a:t>
            </a:r>
            <a:r>
              <a:rPr lang="fr-FR" dirty="0"/>
              <a:t>, die </a:t>
            </a:r>
            <a:r>
              <a:rPr lang="fr-FR" dirty="0" err="1"/>
              <a:t>Sie</a:t>
            </a:r>
            <a:r>
              <a:rPr lang="fr-FR" dirty="0"/>
              <a:t> </a:t>
            </a:r>
            <a:r>
              <a:rPr lang="fr-FR" dirty="0" err="1"/>
              <a:t>sich</a:t>
            </a:r>
            <a:r>
              <a:rPr lang="fr-FR" dirty="0"/>
              <a:t> </a:t>
            </a:r>
            <a:r>
              <a:rPr lang="fr-FR" dirty="0" err="1"/>
              <a:t>aus</a:t>
            </a:r>
            <a:r>
              <a:rPr lang="fr-FR" dirty="0"/>
              <a:t> </a:t>
            </a:r>
            <a:r>
              <a:rPr lang="fr-FR" dirty="0" err="1"/>
              <a:t>Kapitel</a:t>
            </a:r>
            <a:r>
              <a:rPr lang="fr-FR" dirty="0"/>
              <a:t> 7 merken </a:t>
            </a:r>
            <a:r>
              <a:rPr lang="fr-FR" dirty="0" err="1"/>
              <a:t>möchten</a:t>
            </a:r>
            <a:r>
              <a:rPr lang="fr-FR" dirty="0"/>
              <a:t>.</a:t>
            </a:r>
          </a:p>
          <a:p>
            <a:pPr lvl="1"/>
            <a:r>
              <a:rPr lang="fr-FR" dirty="0"/>
              <a:t>Faites une liste de 20 mots de vocabulaire que vous souhaitez mémoriser du chapitre 7.</a:t>
            </a:r>
            <a:endParaRPr lang="de-AT" altLang="de-DE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23787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0D956F-263F-D516-80BF-4E05FF7435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E845E2-D959-6DF7-0D24-F5BE318F3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AT" altLang="de-DE" dirty="0">
                <a:latin typeface="Cambria" panose="02040503050406030204" pitchFamily="18" charset="0"/>
              </a:rPr>
              <a:t>4. Kursbuch: </a:t>
            </a:r>
            <a:r>
              <a:rPr lang="de-AT" dirty="0"/>
              <a:t>Seite 64 / Übung 1a, 1b &amp; 1c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4ECA1C5-77B6-7171-05EC-7EA95ED01E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86963" y="1905000"/>
            <a:ext cx="8915400" cy="5267145"/>
          </a:xfrm>
        </p:spPr>
        <p:txBody>
          <a:bodyPr>
            <a:normAutofit/>
          </a:bodyPr>
          <a:lstStyle/>
          <a:p>
            <a:r>
              <a:rPr lang="de-AT" dirty="0"/>
              <a:t>1a: Was denken Sie: Was ist das Thema? Lesen Sie die Überschrift und sehen Sie die Fotos an. Sprechen Sie im Kurs.</a:t>
            </a:r>
          </a:p>
          <a:p>
            <a:pPr lvl="1"/>
            <a:r>
              <a:rPr lang="fr-FR" dirty="0"/>
              <a:t>A votre avis, quel est le sujet ? Lisez le titre et regardez les photos. Parlez-en en classe.</a:t>
            </a:r>
            <a:endParaRPr lang="de-AT" dirty="0"/>
          </a:p>
          <a:p>
            <a:r>
              <a:rPr lang="fr-FR" dirty="0"/>
              <a:t>1b: </a:t>
            </a:r>
            <a:r>
              <a:rPr lang="fr-FR" dirty="0" err="1"/>
              <a:t>Was</a:t>
            </a:r>
            <a:r>
              <a:rPr lang="fr-FR" dirty="0"/>
              <a:t> </a:t>
            </a:r>
            <a:r>
              <a:rPr lang="fr-FR" dirty="0" err="1"/>
              <a:t>ist</a:t>
            </a:r>
            <a:r>
              <a:rPr lang="fr-FR" dirty="0"/>
              <a:t> </a:t>
            </a:r>
            <a:r>
              <a:rPr lang="fr-FR" dirty="0" err="1"/>
              <a:t>richtig</a:t>
            </a:r>
            <a:r>
              <a:rPr lang="fr-FR" dirty="0"/>
              <a:t>? </a:t>
            </a:r>
            <a:r>
              <a:rPr lang="fr-FR" dirty="0" err="1"/>
              <a:t>Lesen</a:t>
            </a:r>
            <a:r>
              <a:rPr lang="fr-FR" dirty="0"/>
              <a:t> </a:t>
            </a:r>
            <a:r>
              <a:rPr lang="fr-FR" dirty="0" err="1"/>
              <a:t>Sie</a:t>
            </a:r>
            <a:r>
              <a:rPr lang="fr-FR" dirty="0"/>
              <a:t> den </a:t>
            </a:r>
            <a:r>
              <a:rPr lang="fr-FR" dirty="0" err="1"/>
              <a:t>Text</a:t>
            </a:r>
            <a:r>
              <a:rPr lang="fr-FR" dirty="0"/>
              <a:t> </a:t>
            </a:r>
            <a:r>
              <a:rPr lang="fr-FR" dirty="0" err="1"/>
              <a:t>und</a:t>
            </a:r>
            <a:r>
              <a:rPr lang="fr-FR" dirty="0"/>
              <a:t> </a:t>
            </a:r>
            <a:r>
              <a:rPr lang="fr-FR" dirty="0" err="1"/>
              <a:t>kreuzen</a:t>
            </a:r>
            <a:r>
              <a:rPr lang="fr-FR" dirty="0"/>
              <a:t> </a:t>
            </a:r>
            <a:r>
              <a:rPr lang="fr-FR" dirty="0" err="1"/>
              <a:t>Sie</a:t>
            </a:r>
            <a:r>
              <a:rPr lang="fr-FR" dirty="0"/>
              <a:t> an.</a:t>
            </a:r>
          </a:p>
          <a:p>
            <a:pPr lvl="1"/>
            <a:r>
              <a:rPr lang="fr-FR" dirty="0"/>
              <a:t>Qu'est-ce qui est correct ? Lisez le texte et cochez la case correspondante.</a:t>
            </a:r>
          </a:p>
          <a:p>
            <a:r>
              <a:rPr lang="fr-FR" dirty="0"/>
              <a:t>1c: </a:t>
            </a:r>
            <a:r>
              <a:rPr lang="fr-FR" dirty="0" err="1"/>
              <a:t>Korrigieren</a:t>
            </a:r>
            <a:r>
              <a:rPr lang="fr-FR" dirty="0"/>
              <a:t> </a:t>
            </a:r>
            <a:r>
              <a:rPr lang="fr-FR" dirty="0" err="1"/>
              <a:t>Sie</a:t>
            </a:r>
            <a:r>
              <a:rPr lang="fr-FR" dirty="0"/>
              <a:t> die </a:t>
            </a:r>
            <a:r>
              <a:rPr lang="fr-FR" dirty="0" err="1"/>
              <a:t>falschen</a:t>
            </a:r>
            <a:r>
              <a:rPr lang="fr-FR" dirty="0"/>
              <a:t> </a:t>
            </a:r>
            <a:r>
              <a:rPr lang="fr-FR" dirty="0" err="1"/>
              <a:t>Informationen</a:t>
            </a:r>
            <a:r>
              <a:rPr lang="fr-FR" dirty="0"/>
              <a:t> in b.</a:t>
            </a:r>
          </a:p>
          <a:p>
            <a:pPr lvl="1"/>
            <a:r>
              <a:rPr lang="fr-FR" dirty="0"/>
              <a:t>Corrigez les informations erronées en b.</a:t>
            </a:r>
          </a:p>
        </p:txBody>
      </p:sp>
    </p:spTree>
    <p:extLst>
      <p:ext uri="{BB962C8B-B14F-4D97-AF65-F5344CB8AC3E}">
        <p14:creationId xmlns:p14="http://schemas.microsoft.com/office/powerpoint/2010/main" val="18493976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7415FF-B9D0-964A-5D1D-2B16731A99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328FB6-6E6D-7D14-422D-63400CC193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AT" altLang="de-DE" dirty="0">
                <a:latin typeface="Cambria" panose="02040503050406030204" pitchFamily="18" charset="0"/>
              </a:rPr>
              <a:t>4. Kursbuch: </a:t>
            </a:r>
            <a:r>
              <a:rPr lang="de-AT" dirty="0"/>
              <a:t>Seite 65 / Übung 2a, 2b &amp; 2c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9E1EF52-3C3F-9A5A-787D-4712DF9A6C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86963" y="1905000"/>
            <a:ext cx="8915400" cy="4636077"/>
          </a:xfrm>
        </p:spPr>
        <p:txBody>
          <a:bodyPr>
            <a:normAutofit fontScale="92500" lnSpcReduction="20000"/>
          </a:bodyPr>
          <a:lstStyle/>
          <a:p>
            <a:r>
              <a:rPr lang="de-AT" dirty="0"/>
              <a:t>Modalverben im Präteritum / </a:t>
            </a:r>
            <a:r>
              <a:rPr lang="fr-FR" dirty="0"/>
              <a:t>Verbes de modalité au prétérit</a:t>
            </a:r>
            <a:endParaRPr lang="de-AT" dirty="0"/>
          </a:p>
          <a:p>
            <a:endParaRPr lang="de-AT" dirty="0"/>
          </a:p>
          <a:p>
            <a:r>
              <a:rPr lang="de-AT" dirty="0"/>
              <a:t>2a: Unterstreichen Sie die Modalverben in 1b und ergänzen Sie den Grammatikkasten.</a:t>
            </a:r>
          </a:p>
          <a:p>
            <a:pPr lvl="1"/>
            <a:r>
              <a:rPr lang="fr-FR" dirty="0"/>
              <a:t>Soulignez les verbes de modalité en 1b et complétez l'encadré grammatical.</a:t>
            </a:r>
            <a:endParaRPr lang="de-AT" dirty="0"/>
          </a:p>
          <a:p>
            <a:r>
              <a:rPr lang="de-AT" dirty="0"/>
              <a:t>2b: Rudi und Susi machen ein Interview. Was können sie fragen? Sammeln Sie Fragen.</a:t>
            </a:r>
          </a:p>
          <a:p>
            <a:pPr lvl="1"/>
            <a:r>
              <a:rPr lang="fr-FR" dirty="0"/>
              <a:t>Rudi et </a:t>
            </a:r>
            <a:r>
              <a:rPr lang="fr-FR" dirty="0" err="1"/>
              <a:t>Susi</a:t>
            </a:r>
            <a:r>
              <a:rPr lang="fr-FR" dirty="0"/>
              <a:t> font une interview. Que peuvent-ils demander ? Rassemblez les questions.</a:t>
            </a:r>
            <a:endParaRPr lang="de-AT" dirty="0"/>
          </a:p>
          <a:p>
            <a:r>
              <a:rPr lang="de-AT" dirty="0"/>
              <a:t>2c: Was haben Rudi und Susi wirklich gefragt? Hören Sie und vergleichen Sie mit Ihren Fragen.</a:t>
            </a:r>
          </a:p>
          <a:p>
            <a:pPr lvl="1"/>
            <a:r>
              <a:rPr lang="fr-FR" dirty="0"/>
              <a:t>Qu'est-ce que Rudi et </a:t>
            </a:r>
            <a:r>
              <a:rPr lang="fr-FR" dirty="0" err="1"/>
              <a:t>Susi</a:t>
            </a:r>
            <a:r>
              <a:rPr lang="fr-FR" dirty="0"/>
              <a:t> ont vraiment demandé ? Écoutez et comparez avec vos questions.</a:t>
            </a:r>
          </a:p>
        </p:txBody>
      </p:sp>
    </p:spTree>
    <p:extLst>
      <p:ext uri="{BB962C8B-B14F-4D97-AF65-F5344CB8AC3E}">
        <p14:creationId xmlns:p14="http://schemas.microsoft.com/office/powerpoint/2010/main" val="25263184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253D92-9B37-2F33-ACD1-0A191E877B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BB17D0B-469A-4F4F-1E7F-AF3D43128F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altLang="de-DE" dirty="0">
                <a:latin typeface="Cambria" panose="02040503050406030204" pitchFamily="18" charset="0"/>
              </a:rPr>
              <a:t>4. Kursbuch: </a:t>
            </a:r>
            <a:r>
              <a:rPr lang="de-AT" dirty="0"/>
              <a:t>Seite 65 / Übung 3a &amp; 3b</a:t>
            </a:r>
            <a:br>
              <a:rPr lang="de-AT" dirty="0"/>
            </a:b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301F707-6640-826A-B00D-A379191A49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264555"/>
            <a:ext cx="8164716" cy="2703818"/>
          </a:xfrm>
        </p:spPr>
        <p:txBody>
          <a:bodyPr>
            <a:normAutofit fontScale="85000" lnSpcReduction="10000"/>
          </a:bodyPr>
          <a:lstStyle/>
          <a:p>
            <a:r>
              <a:rPr lang="de-AT" dirty="0"/>
              <a:t>Und Sie? Was durften, konnten, mussten Sie früher (nicht)?</a:t>
            </a:r>
          </a:p>
          <a:p>
            <a:pPr lvl="1"/>
            <a:r>
              <a:rPr lang="fr-FR" dirty="0"/>
              <a:t>Et vous ? Qu'est-ce que vous (ne) pouviez, deviez (pas) faire avant ?</a:t>
            </a:r>
            <a:endParaRPr lang="de-AT" dirty="0"/>
          </a:p>
          <a:p>
            <a:r>
              <a:rPr lang="de-AT" dirty="0"/>
              <a:t>3a: Schreiben Sie einen Satz auf ein Papier.</a:t>
            </a:r>
          </a:p>
          <a:p>
            <a:pPr lvl="1"/>
            <a:r>
              <a:rPr lang="fr-FR" dirty="0"/>
              <a:t>Ecrivez une phrase sur un papier.</a:t>
            </a:r>
            <a:endParaRPr lang="de-AT" dirty="0"/>
          </a:p>
          <a:p>
            <a:r>
              <a:rPr lang="de-AT" dirty="0"/>
              <a:t>3b: Kursspaziergang. Gehen Sie durch den Kursraum. Lesen Sie Ihren Satz vor, die Partnerin / der Partner reagiert.</a:t>
            </a:r>
          </a:p>
          <a:p>
            <a:pPr lvl="1"/>
            <a:r>
              <a:rPr lang="fr-FR" dirty="0"/>
              <a:t>Promenade dans le cours. Promenez-vous dans la salle de cours. Lisez votre phrase à haute voix, le/la partenaire réagit.</a:t>
            </a:r>
            <a:endParaRPr lang="de-AT" dirty="0"/>
          </a:p>
        </p:txBody>
      </p:sp>
      <p:sp>
        <p:nvSpPr>
          <p:cNvPr id="6" name="Inhaltsplatzhalter 2">
            <a:extLst>
              <a:ext uri="{FF2B5EF4-FFF2-40B4-BE49-F238E27FC236}">
                <a16:creationId xmlns:a16="http://schemas.microsoft.com/office/drawing/2014/main" id="{E651D493-8963-1505-8B05-ADFACF3BAD91}"/>
              </a:ext>
            </a:extLst>
          </p:cNvPr>
          <p:cNvSpPr txBox="1">
            <a:spLocks/>
          </p:cNvSpPr>
          <p:nvPr/>
        </p:nvSpPr>
        <p:spPr>
          <a:xfrm>
            <a:off x="2589212" y="4019809"/>
            <a:ext cx="4024602" cy="236713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Was?</a:t>
            </a:r>
          </a:p>
          <a:p>
            <a:r>
              <a:rPr lang="de-DE" dirty="0"/>
              <a:t>Wie bitte?</a:t>
            </a:r>
          </a:p>
          <a:p>
            <a:r>
              <a:rPr lang="de-DE" dirty="0"/>
              <a:t>Wirklich?</a:t>
            </a:r>
          </a:p>
          <a:p>
            <a:r>
              <a:rPr lang="de-DE" dirty="0"/>
              <a:t>Unglaublich!</a:t>
            </a:r>
          </a:p>
          <a:p>
            <a:r>
              <a:rPr lang="de-DE" dirty="0"/>
              <a:t>Das ist nicht wahr!</a:t>
            </a:r>
          </a:p>
          <a:p>
            <a:r>
              <a:rPr lang="de-DE" dirty="0"/>
              <a:t>Das kann doch nicht sein!</a:t>
            </a:r>
            <a:endParaRPr lang="de-AT" dirty="0"/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88F12C75-1D46-28BF-1C4A-EF4DE339F282}"/>
              </a:ext>
            </a:extLst>
          </p:cNvPr>
          <p:cNvSpPr txBox="1">
            <a:spLocks/>
          </p:cNvSpPr>
          <p:nvPr/>
        </p:nvSpPr>
        <p:spPr>
          <a:xfrm>
            <a:off x="6186198" y="3994091"/>
            <a:ext cx="4024602" cy="236713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/>
              <a:t>Quoi ?</a:t>
            </a:r>
          </a:p>
          <a:p>
            <a:r>
              <a:rPr lang="fr-FR" dirty="0"/>
              <a:t>Pardon ?</a:t>
            </a:r>
          </a:p>
          <a:p>
            <a:r>
              <a:rPr lang="fr-FR" dirty="0"/>
              <a:t>Vraiment ?</a:t>
            </a:r>
          </a:p>
          <a:p>
            <a:r>
              <a:rPr lang="fr-FR" dirty="0"/>
              <a:t>C'est incroyable !</a:t>
            </a:r>
          </a:p>
          <a:p>
            <a:r>
              <a:rPr lang="fr-FR" dirty="0"/>
              <a:t>Ce n'est pas vrai !</a:t>
            </a:r>
          </a:p>
          <a:p>
            <a:r>
              <a:rPr lang="fr-FR" dirty="0"/>
              <a:t>Ce n'est pas possible !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509574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A0764F9-023C-2A3A-1B47-7DDBCB693B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altLang="de-DE" dirty="0">
                <a:latin typeface="Cambria" panose="02040503050406030204" pitchFamily="18" charset="0"/>
              </a:rPr>
              <a:t>4. Kursbuch: </a:t>
            </a:r>
            <a:r>
              <a:rPr lang="de-AT" dirty="0"/>
              <a:t>Seite 66 / Übung 4a, 4b &amp; 4c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8007048-AEB8-BD71-E3AD-74DE881448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dirty="0"/>
              <a:t>4a: Kennen Sie die Musik und die Personen in b? Hören Sie und sprechen Sie im Kurs.</a:t>
            </a:r>
          </a:p>
          <a:p>
            <a:pPr lvl="1"/>
            <a:r>
              <a:rPr lang="fr-FR" dirty="0"/>
              <a:t>Connaissez-vous la musique et les personnes de b ? Écoutez et parlez en classe.</a:t>
            </a:r>
            <a:endParaRPr lang="de-AT" dirty="0"/>
          </a:p>
          <a:p>
            <a:r>
              <a:rPr lang="de-AT" dirty="0"/>
              <a:t>4b + 4c: Was für einen Beruf haben die Personen gelernt? Als was haben sie gearbeitet? Lesen Sie, unterstreichen Sie und machen Sie eine Tabelle in Ihrem Heft.</a:t>
            </a:r>
          </a:p>
          <a:p>
            <a:pPr lvl="1"/>
            <a:r>
              <a:rPr lang="fr-FR" dirty="0"/>
              <a:t>Quel métier les personnes ont-elles appris ? En quoi consistait leur travail ? Lisez, soulignez et faites un tableau dans votre cahier.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415805960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1126</Words>
  <Application>Microsoft Macintosh PowerPoint</Application>
  <PresentationFormat>Grand écran</PresentationFormat>
  <Paragraphs>138</Paragraphs>
  <Slides>16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23" baseType="lpstr">
      <vt:lpstr>Aptos</vt:lpstr>
      <vt:lpstr>Aptos Display</vt:lpstr>
      <vt:lpstr>Arial</vt:lpstr>
      <vt:lpstr>Calibri Light</vt:lpstr>
      <vt:lpstr>Cambria</vt:lpstr>
      <vt:lpstr>Wingdings</vt:lpstr>
      <vt:lpstr>Thème Office</vt:lpstr>
      <vt:lpstr> Allemand débutant Niveau A2</vt:lpstr>
      <vt:lpstr>Programm für den 2. Dezember 2024</vt:lpstr>
      <vt:lpstr>1. Die Anwesenheit</vt:lpstr>
      <vt:lpstr>2. Wiederholung</vt:lpstr>
      <vt:lpstr>3. Hausübung vergleichen</vt:lpstr>
      <vt:lpstr>4. Kursbuch: Seite 64 / Übung 1a, 1b &amp; 1c</vt:lpstr>
      <vt:lpstr>4. Kursbuch: Seite 65 / Übung 2a, 2b &amp; 2c</vt:lpstr>
      <vt:lpstr>4. Kursbuch: Seite 65 / Übung 3a &amp; 3b </vt:lpstr>
      <vt:lpstr>4. Kursbuch: Seite 66 / Übung 4a, 4b &amp; 4c</vt:lpstr>
      <vt:lpstr>4. Kursbuch: Seite 67 / Übung 4d &amp; 4e</vt:lpstr>
      <vt:lpstr>4. Kursbuch: Seite 67 / Übung 5a &amp; 5b</vt:lpstr>
      <vt:lpstr>4. Kursbuch: Seite 67 / Übung 6a + Bildleiste</vt:lpstr>
      <vt:lpstr>4. Kursbuch: Seite 68 / Übung 7a, 7b &amp; 7c</vt:lpstr>
      <vt:lpstr>5. Hausübung bis zur nächsten Stunde</vt:lpstr>
      <vt:lpstr>6. Prüfung</vt:lpstr>
      <vt:lpstr>Vielen Dank für Ihre Aufmerksamkeit!  Ich wünsche Ihnen eine schöne Woche!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StudentIn</dc:creator>
  <cp:lastModifiedBy>Thomas Deswarte</cp:lastModifiedBy>
  <cp:revision>25</cp:revision>
  <dcterms:created xsi:type="dcterms:W3CDTF">2024-09-11T12:37:36Z</dcterms:created>
  <dcterms:modified xsi:type="dcterms:W3CDTF">2025-12-04T09:39:25Z</dcterms:modified>
</cp:coreProperties>
</file>