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8" r:id="rId2"/>
  </p:sldMasterIdLst>
  <p:sldIdLst>
    <p:sldId id="257" r:id="rId3"/>
    <p:sldId id="259" r:id="rId4"/>
    <p:sldId id="260" r:id="rId5"/>
    <p:sldId id="261" r:id="rId6"/>
    <p:sldId id="262" r:id="rId7"/>
    <p:sldId id="258" r:id="rId8"/>
    <p:sldId id="263" r:id="rId9"/>
    <p:sldId id="264" r:id="rId10"/>
    <p:sldId id="265" r:id="rId11"/>
    <p:sldId id="266" r:id="rId12"/>
    <p:sldId id="267" r:id="rId13"/>
    <p:sldId id="268" r:id="rId14"/>
    <p:sldId id="27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5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6E3D26-968A-40C5-9CFB-84BBAC77B411}" type="doc">
      <dgm:prSet loTypeId="urn:microsoft.com/office/officeart/2008/layout/HorizontalMultiLevelHierarchy" loCatId="hierarchy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fr-FR"/>
        </a:p>
      </dgm:t>
    </dgm:pt>
    <dgm:pt modelId="{38CCAC25-6C13-4293-ADDD-E2B735D17CC6}">
      <dgm:prSet phldrT="[Texte]"/>
      <dgm:spPr/>
      <dgm:t>
        <a:bodyPr/>
        <a:lstStyle/>
        <a:p>
          <a:r>
            <a:rPr lang="fr-FR" dirty="0"/>
            <a:t>Masters en partenariat avec d’autres établissements </a:t>
          </a:r>
        </a:p>
      </dgm:t>
    </dgm:pt>
    <dgm:pt modelId="{1B320B01-A705-4C67-8141-3415B656B064}" type="parTrans" cxnId="{EC1C029C-2956-4559-8E47-05CBDAA4D057}">
      <dgm:prSet/>
      <dgm:spPr/>
      <dgm:t>
        <a:bodyPr/>
        <a:lstStyle/>
        <a:p>
          <a:endParaRPr lang="fr-FR"/>
        </a:p>
      </dgm:t>
    </dgm:pt>
    <dgm:pt modelId="{4E47322C-B89F-4A51-8BB8-2401816FF5D4}" type="sibTrans" cxnId="{EC1C029C-2956-4559-8E47-05CBDAA4D057}">
      <dgm:prSet/>
      <dgm:spPr/>
      <dgm:t>
        <a:bodyPr/>
        <a:lstStyle/>
        <a:p>
          <a:endParaRPr lang="fr-FR"/>
        </a:p>
      </dgm:t>
    </dgm:pt>
    <dgm:pt modelId="{FE39CC3C-A920-4394-B8F1-EE104C592086}">
      <dgm:prSet phldrT="[Texte]" custT="1"/>
      <dgm:spPr/>
      <dgm:t>
        <a:bodyPr/>
        <a:lstStyle/>
        <a:p>
          <a:r>
            <a:rPr lang="fr-FR" sz="1300" dirty="0"/>
            <a:t>Lettres médiévales</a:t>
          </a:r>
        </a:p>
      </dgm:t>
    </dgm:pt>
    <dgm:pt modelId="{E37F6E1B-1021-4B6D-88E9-F110776BF7AC}" type="parTrans" cxnId="{24159957-6F81-4AEC-91D1-54CB58AA3236}">
      <dgm:prSet/>
      <dgm:spPr/>
      <dgm:t>
        <a:bodyPr/>
        <a:lstStyle/>
        <a:p>
          <a:endParaRPr lang="fr-FR"/>
        </a:p>
      </dgm:t>
    </dgm:pt>
    <dgm:pt modelId="{3CA3E16D-F79F-4618-9DBA-F99D750E0808}" type="sibTrans" cxnId="{24159957-6F81-4AEC-91D1-54CB58AA3236}">
      <dgm:prSet/>
      <dgm:spPr/>
      <dgm:t>
        <a:bodyPr/>
        <a:lstStyle/>
        <a:p>
          <a:endParaRPr lang="fr-FR"/>
        </a:p>
      </dgm:t>
    </dgm:pt>
    <dgm:pt modelId="{E76F4F8A-AD45-43BB-BE00-56B3ED4D3CE9}">
      <dgm:prSet phldrT="[Texte]" custT="1"/>
      <dgm:spPr/>
      <dgm:t>
        <a:bodyPr/>
        <a:lstStyle/>
        <a:p>
          <a:r>
            <a:rPr lang="fr-FR" sz="1200" dirty="0"/>
            <a:t>De la Renaissance aux Lumières</a:t>
          </a:r>
        </a:p>
      </dgm:t>
    </dgm:pt>
    <dgm:pt modelId="{157E54AC-D0B3-4D31-86D8-5D12EC474F89}" type="parTrans" cxnId="{FFB7891A-84C7-4C4A-AE3E-026F6451F782}">
      <dgm:prSet/>
      <dgm:spPr/>
      <dgm:t>
        <a:bodyPr/>
        <a:lstStyle/>
        <a:p>
          <a:endParaRPr lang="fr-FR"/>
        </a:p>
      </dgm:t>
    </dgm:pt>
    <dgm:pt modelId="{D9142870-1478-44BF-82B4-C887113CCD6E}" type="sibTrans" cxnId="{FFB7891A-84C7-4C4A-AE3E-026F6451F782}">
      <dgm:prSet/>
      <dgm:spPr/>
      <dgm:t>
        <a:bodyPr/>
        <a:lstStyle/>
        <a:p>
          <a:endParaRPr lang="fr-FR"/>
        </a:p>
      </dgm:t>
    </dgm:pt>
    <dgm:pt modelId="{1C6C9708-AE8F-490E-A723-2519887D5588}" type="pres">
      <dgm:prSet presAssocID="{2B6E3D26-968A-40C5-9CFB-84BBAC77B41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E9E143F-19C3-4B90-8CD0-6486B9270DF2}" type="pres">
      <dgm:prSet presAssocID="{38CCAC25-6C13-4293-ADDD-E2B735D17CC6}" presName="root1" presStyleCnt="0"/>
      <dgm:spPr/>
    </dgm:pt>
    <dgm:pt modelId="{8CE28BB1-A026-4BC6-A17A-4B3D5F114D64}" type="pres">
      <dgm:prSet presAssocID="{38CCAC25-6C13-4293-ADDD-E2B735D17CC6}" presName="LevelOneTextNode" presStyleLbl="node0" presStyleIdx="0" presStyleCnt="1" custScaleX="185804" custScaleY="66667">
        <dgm:presLayoutVars>
          <dgm:chPref val="3"/>
        </dgm:presLayoutVars>
      </dgm:prSet>
      <dgm:spPr/>
    </dgm:pt>
    <dgm:pt modelId="{ABAEFA8A-66CA-4844-A210-263F939C5438}" type="pres">
      <dgm:prSet presAssocID="{38CCAC25-6C13-4293-ADDD-E2B735D17CC6}" presName="level2hierChild" presStyleCnt="0"/>
      <dgm:spPr/>
    </dgm:pt>
    <dgm:pt modelId="{4615282B-E034-4480-B13F-5665D888B86C}" type="pres">
      <dgm:prSet presAssocID="{E37F6E1B-1021-4B6D-88E9-F110776BF7AC}" presName="conn2-1" presStyleLbl="parChTrans1D2" presStyleIdx="0" presStyleCnt="2"/>
      <dgm:spPr/>
    </dgm:pt>
    <dgm:pt modelId="{B8DC9407-4EF3-4D5B-B296-B3C29B873199}" type="pres">
      <dgm:prSet presAssocID="{E37F6E1B-1021-4B6D-88E9-F110776BF7AC}" presName="connTx" presStyleLbl="parChTrans1D2" presStyleIdx="0" presStyleCnt="2"/>
      <dgm:spPr/>
    </dgm:pt>
    <dgm:pt modelId="{3ADD79BB-43E2-42FF-A3A9-2ED51D8F67F9}" type="pres">
      <dgm:prSet presAssocID="{FE39CC3C-A920-4394-B8F1-EE104C592086}" presName="root2" presStyleCnt="0"/>
      <dgm:spPr/>
    </dgm:pt>
    <dgm:pt modelId="{2992C38A-FCB7-44B7-AD2A-FA426705F01F}" type="pres">
      <dgm:prSet presAssocID="{FE39CC3C-A920-4394-B8F1-EE104C592086}" presName="LevelTwoTextNode" presStyleLbl="node2" presStyleIdx="0" presStyleCnt="2">
        <dgm:presLayoutVars>
          <dgm:chPref val="3"/>
        </dgm:presLayoutVars>
      </dgm:prSet>
      <dgm:spPr/>
    </dgm:pt>
    <dgm:pt modelId="{506391C0-0379-44D9-82E7-9DBC84856856}" type="pres">
      <dgm:prSet presAssocID="{FE39CC3C-A920-4394-B8F1-EE104C592086}" presName="level3hierChild" presStyleCnt="0"/>
      <dgm:spPr/>
    </dgm:pt>
    <dgm:pt modelId="{14893616-5FC4-4B9A-A667-00C0476D6BF8}" type="pres">
      <dgm:prSet presAssocID="{157E54AC-D0B3-4D31-86D8-5D12EC474F89}" presName="conn2-1" presStyleLbl="parChTrans1D2" presStyleIdx="1" presStyleCnt="2"/>
      <dgm:spPr/>
    </dgm:pt>
    <dgm:pt modelId="{9A7B5544-BB49-4E7D-861D-CC87CDCE79B4}" type="pres">
      <dgm:prSet presAssocID="{157E54AC-D0B3-4D31-86D8-5D12EC474F89}" presName="connTx" presStyleLbl="parChTrans1D2" presStyleIdx="1" presStyleCnt="2"/>
      <dgm:spPr/>
    </dgm:pt>
    <dgm:pt modelId="{F23B88DD-867C-4BCD-89F4-67BA78F74566}" type="pres">
      <dgm:prSet presAssocID="{E76F4F8A-AD45-43BB-BE00-56B3ED4D3CE9}" presName="root2" presStyleCnt="0"/>
      <dgm:spPr/>
    </dgm:pt>
    <dgm:pt modelId="{1051DA1C-DD60-45EF-A31B-C645F31C4E58}" type="pres">
      <dgm:prSet presAssocID="{E76F4F8A-AD45-43BB-BE00-56B3ED4D3CE9}" presName="LevelTwoTextNode" presStyleLbl="node2" presStyleIdx="1" presStyleCnt="2">
        <dgm:presLayoutVars>
          <dgm:chPref val="3"/>
        </dgm:presLayoutVars>
      </dgm:prSet>
      <dgm:spPr/>
    </dgm:pt>
    <dgm:pt modelId="{76B7AE9D-B735-4D79-BC06-60B9C4107C95}" type="pres">
      <dgm:prSet presAssocID="{E76F4F8A-AD45-43BB-BE00-56B3ED4D3CE9}" presName="level3hierChild" presStyleCnt="0"/>
      <dgm:spPr/>
    </dgm:pt>
  </dgm:ptLst>
  <dgm:cxnLst>
    <dgm:cxn modelId="{DADDAC02-6CF2-4236-8CA9-6D6D86852B5A}" type="presOf" srcId="{E37F6E1B-1021-4B6D-88E9-F110776BF7AC}" destId="{4615282B-E034-4480-B13F-5665D888B86C}" srcOrd="0" destOrd="0" presId="urn:microsoft.com/office/officeart/2008/layout/HorizontalMultiLevelHierarchy"/>
    <dgm:cxn modelId="{FFB7891A-84C7-4C4A-AE3E-026F6451F782}" srcId="{38CCAC25-6C13-4293-ADDD-E2B735D17CC6}" destId="{E76F4F8A-AD45-43BB-BE00-56B3ED4D3CE9}" srcOrd="1" destOrd="0" parTransId="{157E54AC-D0B3-4D31-86D8-5D12EC474F89}" sibTransId="{D9142870-1478-44BF-82B4-C887113CCD6E}"/>
    <dgm:cxn modelId="{9CE78724-02AD-4CC5-B54E-E8F203D49B36}" type="presOf" srcId="{E37F6E1B-1021-4B6D-88E9-F110776BF7AC}" destId="{B8DC9407-4EF3-4D5B-B296-B3C29B873199}" srcOrd="1" destOrd="0" presId="urn:microsoft.com/office/officeart/2008/layout/HorizontalMultiLevelHierarchy"/>
    <dgm:cxn modelId="{0F3C7135-A678-4209-8BDC-315BAF3289D6}" type="presOf" srcId="{157E54AC-D0B3-4D31-86D8-5D12EC474F89}" destId="{9A7B5544-BB49-4E7D-861D-CC87CDCE79B4}" srcOrd="1" destOrd="0" presId="urn:microsoft.com/office/officeart/2008/layout/HorizontalMultiLevelHierarchy"/>
    <dgm:cxn modelId="{4DEE7850-2366-4F85-AC30-7A1A26DAFBE3}" type="presOf" srcId="{E76F4F8A-AD45-43BB-BE00-56B3ED4D3CE9}" destId="{1051DA1C-DD60-45EF-A31B-C645F31C4E58}" srcOrd="0" destOrd="0" presId="urn:microsoft.com/office/officeart/2008/layout/HorizontalMultiLevelHierarchy"/>
    <dgm:cxn modelId="{24159957-6F81-4AEC-91D1-54CB58AA3236}" srcId="{38CCAC25-6C13-4293-ADDD-E2B735D17CC6}" destId="{FE39CC3C-A920-4394-B8F1-EE104C592086}" srcOrd="0" destOrd="0" parTransId="{E37F6E1B-1021-4B6D-88E9-F110776BF7AC}" sibTransId="{3CA3E16D-F79F-4618-9DBA-F99D750E0808}"/>
    <dgm:cxn modelId="{F6F0015D-F56B-4A8B-B1C3-4EABAD9AE88D}" type="presOf" srcId="{38CCAC25-6C13-4293-ADDD-E2B735D17CC6}" destId="{8CE28BB1-A026-4BC6-A17A-4B3D5F114D64}" srcOrd="0" destOrd="0" presId="urn:microsoft.com/office/officeart/2008/layout/HorizontalMultiLevelHierarchy"/>
    <dgm:cxn modelId="{CD8FB46F-05CA-4A5C-81C0-6C6343639287}" type="presOf" srcId="{2B6E3D26-968A-40C5-9CFB-84BBAC77B411}" destId="{1C6C9708-AE8F-490E-A723-2519887D5588}" srcOrd="0" destOrd="0" presId="urn:microsoft.com/office/officeart/2008/layout/HorizontalMultiLevelHierarchy"/>
    <dgm:cxn modelId="{EC1C029C-2956-4559-8E47-05CBDAA4D057}" srcId="{2B6E3D26-968A-40C5-9CFB-84BBAC77B411}" destId="{38CCAC25-6C13-4293-ADDD-E2B735D17CC6}" srcOrd="0" destOrd="0" parTransId="{1B320B01-A705-4C67-8141-3415B656B064}" sibTransId="{4E47322C-B89F-4A51-8BB8-2401816FF5D4}"/>
    <dgm:cxn modelId="{D465E1CF-651E-457E-B0D5-7B07EF1CD940}" type="presOf" srcId="{FE39CC3C-A920-4394-B8F1-EE104C592086}" destId="{2992C38A-FCB7-44B7-AD2A-FA426705F01F}" srcOrd="0" destOrd="0" presId="urn:microsoft.com/office/officeart/2008/layout/HorizontalMultiLevelHierarchy"/>
    <dgm:cxn modelId="{24AEC0EC-F2DE-4B16-83C4-306997F6D198}" type="presOf" srcId="{157E54AC-D0B3-4D31-86D8-5D12EC474F89}" destId="{14893616-5FC4-4B9A-A667-00C0476D6BF8}" srcOrd="0" destOrd="0" presId="urn:microsoft.com/office/officeart/2008/layout/HorizontalMultiLevelHierarchy"/>
    <dgm:cxn modelId="{8CAD989B-C0CA-4128-88ED-1B5EF1B8EEDC}" type="presParOf" srcId="{1C6C9708-AE8F-490E-A723-2519887D5588}" destId="{8E9E143F-19C3-4B90-8CD0-6486B9270DF2}" srcOrd="0" destOrd="0" presId="urn:microsoft.com/office/officeart/2008/layout/HorizontalMultiLevelHierarchy"/>
    <dgm:cxn modelId="{7A8DEB39-3E59-4F61-8FAD-4504390228FE}" type="presParOf" srcId="{8E9E143F-19C3-4B90-8CD0-6486B9270DF2}" destId="{8CE28BB1-A026-4BC6-A17A-4B3D5F114D64}" srcOrd="0" destOrd="0" presId="urn:microsoft.com/office/officeart/2008/layout/HorizontalMultiLevelHierarchy"/>
    <dgm:cxn modelId="{7A7F0125-4C62-48C8-B167-400F9EE00855}" type="presParOf" srcId="{8E9E143F-19C3-4B90-8CD0-6486B9270DF2}" destId="{ABAEFA8A-66CA-4844-A210-263F939C5438}" srcOrd="1" destOrd="0" presId="urn:microsoft.com/office/officeart/2008/layout/HorizontalMultiLevelHierarchy"/>
    <dgm:cxn modelId="{E3354167-043E-48F1-ACB2-4691BE5DF7F1}" type="presParOf" srcId="{ABAEFA8A-66CA-4844-A210-263F939C5438}" destId="{4615282B-E034-4480-B13F-5665D888B86C}" srcOrd="0" destOrd="0" presId="urn:microsoft.com/office/officeart/2008/layout/HorizontalMultiLevelHierarchy"/>
    <dgm:cxn modelId="{27EFE665-96E3-424F-8682-B18D65795C23}" type="presParOf" srcId="{4615282B-E034-4480-B13F-5665D888B86C}" destId="{B8DC9407-4EF3-4D5B-B296-B3C29B873199}" srcOrd="0" destOrd="0" presId="urn:microsoft.com/office/officeart/2008/layout/HorizontalMultiLevelHierarchy"/>
    <dgm:cxn modelId="{8955D115-7ECC-4929-84EF-23C6DAACB674}" type="presParOf" srcId="{ABAEFA8A-66CA-4844-A210-263F939C5438}" destId="{3ADD79BB-43E2-42FF-A3A9-2ED51D8F67F9}" srcOrd="1" destOrd="0" presId="urn:microsoft.com/office/officeart/2008/layout/HorizontalMultiLevelHierarchy"/>
    <dgm:cxn modelId="{3DDFA046-3AEB-4871-AF8F-D32592A959C5}" type="presParOf" srcId="{3ADD79BB-43E2-42FF-A3A9-2ED51D8F67F9}" destId="{2992C38A-FCB7-44B7-AD2A-FA426705F01F}" srcOrd="0" destOrd="0" presId="urn:microsoft.com/office/officeart/2008/layout/HorizontalMultiLevelHierarchy"/>
    <dgm:cxn modelId="{14D877C5-ED22-4B2C-AF0E-06757B018DC8}" type="presParOf" srcId="{3ADD79BB-43E2-42FF-A3A9-2ED51D8F67F9}" destId="{506391C0-0379-44D9-82E7-9DBC84856856}" srcOrd="1" destOrd="0" presId="urn:microsoft.com/office/officeart/2008/layout/HorizontalMultiLevelHierarchy"/>
    <dgm:cxn modelId="{614694FA-ABEE-4882-AF42-5C9CC8108ABD}" type="presParOf" srcId="{ABAEFA8A-66CA-4844-A210-263F939C5438}" destId="{14893616-5FC4-4B9A-A667-00C0476D6BF8}" srcOrd="2" destOrd="0" presId="urn:microsoft.com/office/officeart/2008/layout/HorizontalMultiLevelHierarchy"/>
    <dgm:cxn modelId="{90D5F16D-F938-4F53-9E03-9A1E6DF7A8E9}" type="presParOf" srcId="{14893616-5FC4-4B9A-A667-00C0476D6BF8}" destId="{9A7B5544-BB49-4E7D-861D-CC87CDCE79B4}" srcOrd="0" destOrd="0" presId="urn:microsoft.com/office/officeart/2008/layout/HorizontalMultiLevelHierarchy"/>
    <dgm:cxn modelId="{25CF8502-95A9-4633-BD7A-7D7033473C4A}" type="presParOf" srcId="{ABAEFA8A-66CA-4844-A210-263F939C5438}" destId="{F23B88DD-867C-4BCD-89F4-67BA78F74566}" srcOrd="3" destOrd="0" presId="urn:microsoft.com/office/officeart/2008/layout/HorizontalMultiLevelHierarchy"/>
    <dgm:cxn modelId="{DBD58CE1-444F-4E1B-B074-4DF51F365818}" type="presParOf" srcId="{F23B88DD-867C-4BCD-89F4-67BA78F74566}" destId="{1051DA1C-DD60-45EF-A31B-C645F31C4E58}" srcOrd="0" destOrd="0" presId="urn:microsoft.com/office/officeart/2008/layout/HorizontalMultiLevelHierarchy"/>
    <dgm:cxn modelId="{3AAA7542-EE1C-4047-8E51-DF18E5497610}" type="presParOf" srcId="{F23B88DD-867C-4BCD-89F4-67BA78F74566}" destId="{76B7AE9D-B735-4D79-BC06-60B9C4107C9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6E3D26-968A-40C5-9CFB-84BBAC77B411}" type="doc">
      <dgm:prSet loTypeId="urn:microsoft.com/office/officeart/2008/layout/HorizontalMultiLevelHierarchy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8CCAC25-6C13-4293-ADDD-E2B735D17CC6}">
      <dgm:prSet phldrT="[Texte]"/>
      <dgm:spPr>
        <a:solidFill>
          <a:srgbClr val="FF9933"/>
        </a:solidFill>
      </dgm:spPr>
      <dgm:t>
        <a:bodyPr/>
        <a:lstStyle/>
        <a:p>
          <a:r>
            <a:rPr lang="fr-FR" dirty="0"/>
            <a:t>Masters professionnels SU</a:t>
          </a:r>
        </a:p>
      </dgm:t>
    </dgm:pt>
    <dgm:pt modelId="{1B320B01-A705-4C67-8141-3415B656B064}" type="parTrans" cxnId="{EC1C029C-2956-4559-8E47-05CBDAA4D057}">
      <dgm:prSet/>
      <dgm:spPr/>
      <dgm:t>
        <a:bodyPr/>
        <a:lstStyle/>
        <a:p>
          <a:endParaRPr lang="fr-FR"/>
        </a:p>
      </dgm:t>
    </dgm:pt>
    <dgm:pt modelId="{4E47322C-B89F-4A51-8BB8-2401816FF5D4}" type="sibTrans" cxnId="{EC1C029C-2956-4559-8E47-05CBDAA4D057}">
      <dgm:prSet/>
      <dgm:spPr/>
      <dgm:t>
        <a:bodyPr/>
        <a:lstStyle/>
        <a:p>
          <a:endParaRPr lang="fr-FR"/>
        </a:p>
      </dgm:t>
    </dgm:pt>
    <dgm:pt modelId="{FE39CC3C-A920-4394-B8F1-EE104C592086}">
      <dgm:prSet phldrT="[Texte]" custT="1"/>
      <dgm:spPr>
        <a:solidFill>
          <a:srgbClr val="FF9933"/>
        </a:solidFill>
      </dgm:spPr>
      <dgm:t>
        <a:bodyPr/>
        <a:lstStyle/>
        <a:p>
          <a:r>
            <a:rPr lang="fr-FR" sz="1000" dirty="0"/>
            <a:t>MESEM, CREM, CORREM, SCEDIL</a:t>
          </a:r>
        </a:p>
      </dgm:t>
    </dgm:pt>
    <dgm:pt modelId="{E37F6E1B-1021-4B6D-88E9-F110776BF7AC}" type="parTrans" cxnId="{24159957-6F81-4AEC-91D1-54CB58AA3236}">
      <dgm:prSet/>
      <dgm:spPr/>
      <dgm:t>
        <a:bodyPr/>
        <a:lstStyle/>
        <a:p>
          <a:endParaRPr lang="fr-FR"/>
        </a:p>
      </dgm:t>
    </dgm:pt>
    <dgm:pt modelId="{3CA3E16D-F79F-4618-9DBA-F99D750E0808}" type="sibTrans" cxnId="{24159957-6F81-4AEC-91D1-54CB58AA3236}">
      <dgm:prSet/>
      <dgm:spPr/>
      <dgm:t>
        <a:bodyPr/>
        <a:lstStyle/>
        <a:p>
          <a:endParaRPr lang="fr-FR"/>
        </a:p>
      </dgm:t>
    </dgm:pt>
    <dgm:pt modelId="{E76F4F8A-AD45-43BB-BE00-56B3ED4D3CE9}">
      <dgm:prSet phldrT="[Texte]" custT="1"/>
      <dgm:spPr>
        <a:solidFill>
          <a:srgbClr val="FF9933"/>
        </a:solidFill>
      </dgm:spPr>
      <dgm:t>
        <a:bodyPr/>
        <a:lstStyle/>
        <a:p>
          <a:endParaRPr lang="fr-FR" sz="800" dirty="0"/>
        </a:p>
        <a:p>
          <a:r>
            <a:rPr lang="fr-FR" sz="1000" dirty="0"/>
            <a:t>MEEF Capes </a:t>
          </a:r>
        </a:p>
        <a:p>
          <a:endParaRPr lang="fr-FR" sz="800" dirty="0"/>
        </a:p>
      </dgm:t>
    </dgm:pt>
    <dgm:pt modelId="{157E54AC-D0B3-4D31-86D8-5D12EC474F89}" type="parTrans" cxnId="{FFB7891A-84C7-4C4A-AE3E-026F6451F782}">
      <dgm:prSet/>
      <dgm:spPr/>
      <dgm:t>
        <a:bodyPr/>
        <a:lstStyle/>
        <a:p>
          <a:endParaRPr lang="fr-FR"/>
        </a:p>
      </dgm:t>
    </dgm:pt>
    <dgm:pt modelId="{D9142870-1478-44BF-82B4-C887113CCD6E}" type="sibTrans" cxnId="{FFB7891A-84C7-4C4A-AE3E-026F6451F782}">
      <dgm:prSet/>
      <dgm:spPr/>
      <dgm:t>
        <a:bodyPr/>
        <a:lstStyle/>
        <a:p>
          <a:endParaRPr lang="fr-FR"/>
        </a:p>
      </dgm:t>
    </dgm:pt>
    <dgm:pt modelId="{1C6C9708-AE8F-490E-A723-2519887D5588}" type="pres">
      <dgm:prSet presAssocID="{2B6E3D26-968A-40C5-9CFB-84BBAC77B41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E9E143F-19C3-4B90-8CD0-6486B9270DF2}" type="pres">
      <dgm:prSet presAssocID="{38CCAC25-6C13-4293-ADDD-E2B735D17CC6}" presName="root1" presStyleCnt="0"/>
      <dgm:spPr/>
    </dgm:pt>
    <dgm:pt modelId="{8CE28BB1-A026-4BC6-A17A-4B3D5F114D64}" type="pres">
      <dgm:prSet presAssocID="{38CCAC25-6C13-4293-ADDD-E2B735D17CC6}" presName="LevelOneTextNode" presStyleLbl="node0" presStyleIdx="0" presStyleCnt="1" custScaleX="185804" custScaleY="66667">
        <dgm:presLayoutVars>
          <dgm:chPref val="3"/>
        </dgm:presLayoutVars>
      </dgm:prSet>
      <dgm:spPr/>
    </dgm:pt>
    <dgm:pt modelId="{ABAEFA8A-66CA-4844-A210-263F939C5438}" type="pres">
      <dgm:prSet presAssocID="{38CCAC25-6C13-4293-ADDD-E2B735D17CC6}" presName="level2hierChild" presStyleCnt="0"/>
      <dgm:spPr/>
    </dgm:pt>
    <dgm:pt modelId="{4615282B-E034-4480-B13F-5665D888B86C}" type="pres">
      <dgm:prSet presAssocID="{E37F6E1B-1021-4B6D-88E9-F110776BF7AC}" presName="conn2-1" presStyleLbl="parChTrans1D2" presStyleIdx="0" presStyleCnt="2"/>
      <dgm:spPr/>
    </dgm:pt>
    <dgm:pt modelId="{B8DC9407-4EF3-4D5B-B296-B3C29B873199}" type="pres">
      <dgm:prSet presAssocID="{E37F6E1B-1021-4B6D-88E9-F110776BF7AC}" presName="connTx" presStyleLbl="parChTrans1D2" presStyleIdx="0" presStyleCnt="2"/>
      <dgm:spPr/>
    </dgm:pt>
    <dgm:pt modelId="{3ADD79BB-43E2-42FF-A3A9-2ED51D8F67F9}" type="pres">
      <dgm:prSet presAssocID="{FE39CC3C-A920-4394-B8F1-EE104C592086}" presName="root2" presStyleCnt="0"/>
      <dgm:spPr/>
    </dgm:pt>
    <dgm:pt modelId="{2992C38A-FCB7-44B7-AD2A-FA426705F01F}" type="pres">
      <dgm:prSet presAssocID="{FE39CC3C-A920-4394-B8F1-EE104C592086}" presName="LevelTwoTextNode" presStyleLbl="node2" presStyleIdx="0" presStyleCnt="2" custScaleY="177142">
        <dgm:presLayoutVars>
          <dgm:chPref val="3"/>
        </dgm:presLayoutVars>
      </dgm:prSet>
      <dgm:spPr/>
    </dgm:pt>
    <dgm:pt modelId="{506391C0-0379-44D9-82E7-9DBC84856856}" type="pres">
      <dgm:prSet presAssocID="{FE39CC3C-A920-4394-B8F1-EE104C592086}" presName="level3hierChild" presStyleCnt="0"/>
      <dgm:spPr/>
    </dgm:pt>
    <dgm:pt modelId="{14893616-5FC4-4B9A-A667-00C0476D6BF8}" type="pres">
      <dgm:prSet presAssocID="{157E54AC-D0B3-4D31-86D8-5D12EC474F89}" presName="conn2-1" presStyleLbl="parChTrans1D2" presStyleIdx="1" presStyleCnt="2"/>
      <dgm:spPr/>
    </dgm:pt>
    <dgm:pt modelId="{9A7B5544-BB49-4E7D-861D-CC87CDCE79B4}" type="pres">
      <dgm:prSet presAssocID="{157E54AC-D0B3-4D31-86D8-5D12EC474F89}" presName="connTx" presStyleLbl="parChTrans1D2" presStyleIdx="1" presStyleCnt="2"/>
      <dgm:spPr/>
    </dgm:pt>
    <dgm:pt modelId="{F23B88DD-867C-4BCD-89F4-67BA78F74566}" type="pres">
      <dgm:prSet presAssocID="{E76F4F8A-AD45-43BB-BE00-56B3ED4D3CE9}" presName="root2" presStyleCnt="0"/>
      <dgm:spPr/>
    </dgm:pt>
    <dgm:pt modelId="{1051DA1C-DD60-45EF-A31B-C645F31C4E58}" type="pres">
      <dgm:prSet presAssocID="{E76F4F8A-AD45-43BB-BE00-56B3ED4D3CE9}" presName="LevelTwoTextNode" presStyleLbl="node2" presStyleIdx="1" presStyleCnt="2">
        <dgm:presLayoutVars>
          <dgm:chPref val="3"/>
        </dgm:presLayoutVars>
      </dgm:prSet>
      <dgm:spPr/>
    </dgm:pt>
    <dgm:pt modelId="{76B7AE9D-B735-4D79-BC06-60B9C4107C95}" type="pres">
      <dgm:prSet presAssocID="{E76F4F8A-AD45-43BB-BE00-56B3ED4D3CE9}" presName="level3hierChild" presStyleCnt="0"/>
      <dgm:spPr/>
    </dgm:pt>
  </dgm:ptLst>
  <dgm:cxnLst>
    <dgm:cxn modelId="{EA531007-E553-4955-96F1-926CA8ED7A72}" type="presOf" srcId="{157E54AC-D0B3-4D31-86D8-5D12EC474F89}" destId="{9A7B5544-BB49-4E7D-861D-CC87CDCE79B4}" srcOrd="1" destOrd="0" presId="urn:microsoft.com/office/officeart/2008/layout/HorizontalMultiLevelHierarchy"/>
    <dgm:cxn modelId="{FFB7891A-84C7-4C4A-AE3E-026F6451F782}" srcId="{38CCAC25-6C13-4293-ADDD-E2B735D17CC6}" destId="{E76F4F8A-AD45-43BB-BE00-56B3ED4D3CE9}" srcOrd="1" destOrd="0" parTransId="{157E54AC-D0B3-4D31-86D8-5D12EC474F89}" sibTransId="{D9142870-1478-44BF-82B4-C887113CCD6E}"/>
    <dgm:cxn modelId="{DEADB523-9257-44DF-9488-C61C5C106B18}" type="presOf" srcId="{E37F6E1B-1021-4B6D-88E9-F110776BF7AC}" destId="{4615282B-E034-4480-B13F-5665D888B86C}" srcOrd="0" destOrd="0" presId="urn:microsoft.com/office/officeart/2008/layout/HorizontalMultiLevelHierarchy"/>
    <dgm:cxn modelId="{08E91E2F-80F3-46DA-8CC9-89CAD089EA57}" type="presOf" srcId="{E76F4F8A-AD45-43BB-BE00-56B3ED4D3CE9}" destId="{1051DA1C-DD60-45EF-A31B-C645F31C4E58}" srcOrd="0" destOrd="0" presId="urn:microsoft.com/office/officeart/2008/layout/HorizontalMultiLevelHierarchy"/>
    <dgm:cxn modelId="{B73C1956-B252-4A96-A9CD-CDDCD9461F65}" type="presOf" srcId="{FE39CC3C-A920-4394-B8F1-EE104C592086}" destId="{2992C38A-FCB7-44B7-AD2A-FA426705F01F}" srcOrd="0" destOrd="0" presId="urn:microsoft.com/office/officeart/2008/layout/HorizontalMultiLevelHierarchy"/>
    <dgm:cxn modelId="{24159957-6F81-4AEC-91D1-54CB58AA3236}" srcId="{38CCAC25-6C13-4293-ADDD-E2B735D17CC6}" destId="{FE39CC3C-A920-4394-B8F1-EE104C592086}" srcOrd="0" destOrd="0" parTransId="{E37F6E1B-1021-4B6D-88E9-F110776BF7AC}" sibTransId="{3CA3E16D-F79F-4618-9DBA-F99D750E0808}"/>
    <dgm:cxn modelId="{F6F0015D-F56B-4A8B-B1C3-4EABAD9AE88D}" type="presOf" srcId="{38CCAC25-6C13-4293-ADDD-E2B735D17CC6}" destId="{8CE28BB1-A026-4BC6-A17A-4B3D5F114D64}" srcOrd="0" destOrd="0" presId="urn:microsoft.com/office/officeart/2008/layout/HorizontalMultiLevelHierarchy"/>
    <dgm:cxn modelId="{CD8FB46F-05CA-4A5C-81C0-6C6343639287}" type="presOf" srcId="{2B6E3D26-968A-40C5-9CFB-84BBAC77B411}" destId="{1C6C9708-AE8F-490E-A723-2519887D5588}" srcOrd="0" destOrd="0" presId="urn:microsoft.com/office/officeart/2008/layout/HorizontalMultiLevelHierarchy"/>
    <dgm:cxn modelId="{EC1C029C-2956-4559-8E47-05CBDAA4D057}" srcId="{2B6E3D26-968A-40C5-9CFB-84BBAC77B411}" destId="{38CCAC25-6C13-4293-ADDD-E2B735D17CC6}" srcOrd="0" destOrd="0" parTransId="{1B320B01-A705-4C67-8141-3415B656B064}" sibTransId="{4E47322C-B89F-4A51-8BB8-2401816FF5D4}"/>
    <dgm:cxn modelId="{2A1986CA-716A-4513-B92B-AB0098A23353}" type="presOf" srcId="{E37F6E1B-1021-4B6D-88E9-F110776BF7AC}" destId="{B8DC9407-4EF3-4D5B-B296-B3C29B873199}" srcOrd="1" destOrd="0" presId="urn:microsoft.com/office/officeart/2008/layout/HorizontalMultiLevelHierarchy"/>
    <dgm:cxn modelId="{CEDCDDDD-78F5-4E13-BA44-0D58E162F174}" type="presOf" srcId="{157E54AC-D0B3-4D31-86D8-5D12EC474F89}" destId="{14893616-5FC4-4B9A-A667-00C0476D6BF8}" srcOrd="0" destOrd="0" presId="urn:microsoft.com/office/officeart/2008/layout/HorizontalMultiLevelHierarchy"/>
    <dgm:cxn modelId="{8CAD989B-C0CA-4128-88ED-1B5EF1B8EEDC}" type="presParOf" srcId="{1C6C9708-AE8F-490E-A723-2519887D5588}" destId="{8E9E143F-19C3-4B90-8CD0-6486B9270DF2}" srcOrd="0" destOrd="0" presId="urn:microsoft.com/office/officeart/2008/layout/HorizontalMultiLevelHierarchy"/>
    <dgm:cxn modelId="{7A8DEB39-3E59-4F61-8FAD-4504390228FE}" type="presParOf" srcId="{8E9E143F-19C3-4B90-8CD0-6486B9270DF2}" destId="{8CE28BB1-A026-4BC6-A17A-4B3D5F114D64}" srcOrd="0" destOrd="0" presId="urn:microsoft.com/office/officeart/2008/layout/HorizontalMultiLevelHierarchy"/>
    <dgm:cxn modelId="{7A7F0125-4C62-48C8-B167-400F9EE00855}" type="presParOf" srcId="{8E9E143F-19C3-4B90-8CD0-6486B9270DF2}" destId="{ABAEFA8A-66CA-4844-A210-263F939C5438}" srcOrd="1" destOrd="0" presId="urn:microsoft.com/office/officeart/2008/layout/HorizontalMultiLevelHierarchy"/>
    <dgm:cxn modelId="{77D4AE21-454E-4A3F-9FE0-4A9DD8745F8B}" type="presParOf" srcId="{ABAEFA8A-66CA-4844-A210-263F939C5438}" destId="{4615282B-E034-4480-B13F-5665D888B86C}" srcOrd="0" destOrd="0" presId="urn:microsoft.com/office/officeart/2008/layout/HorizontalMultiLevelHierarchy"/>
    <dgm:cxn modelId="{63C4270F-BC33-439F-9E6F-6353AA23611F}" type="presParOf" srcId="{4615282B-E034-4480-B13F-5665D888B86C}" destId="{B8DC9407-4EF3-4D5B-B296-B3C29B873199}" srcOrd="0" destOrd="0" presId="urn:microsoft.com/office/officeart/2008/layout/HorizontalMultiLevelHierarchy"/>
    <dgm:cxn modelId="{D01DB970-11C3-48A3-B7A3-F1E540A759BC}" type="presParOf" srcId="{ABAEFA8A-66CA-4844-A210-263F939C5438}" destId="{3ADD79BB-43E2-42FF-A3A9-2ED51D8F67F9}" srcOrd="1" destOrd="0" presId="urn:microsoft.com/office/officeart/2008/layout/HorizontalMultiLevelHierarchy"/>
    <dgm:cxn modelId="{75DACD4F-23BE-4B2D-8FC4-44EE4A27C4BA}" type="presParOf" srcId="{3ADD79BB-43E2-42FF-A3A9-2ED51D8F67F9}" destId="{2992C38A-FCB7-44B7-AD2A-FA426705F01F}" srcOrd="0" destOrd="0" presId="urn:microsoft.com/office/officeart/2008/layout/HorizontalMultiLevelHierarchy"/>
    <dgm:cxn modelId="{C8AB8D47-0E47-4A90-8AD3-9C8CDBEB8FA7}" type="presParOf" srcId="{3ADD79BB-43E2-42FF-A3A9-2ED51D8F67F9}" destId="{506391C0-0379-44D9-82E7-9DBC84856856}" srcOrd="1" destOrd="0" presId="urn:microsoft.com/office/officeart/2008/layout/HorizontalMultiLevelHierarchy"/>
    <dgm:cxn modelId="{68E80120-95B1-498E-B610-BDB55F365138}" type="presParOf" srcId="{ABAEFA8A-66CA-4844-A210-263F939C5438}" destId="{14893616-5FC4-4B9A-A667-00C0476D6BF8}" srcOrd="2" destOrd="0" presId="urn:microsoft.com/office/officeart/2008/layout/HorizontalMultiLevelHierarchy"/>
    <dgm:cxn modelId="{52F6DE62-89E9-448E-A244-FC0F4051AC55}" type="presParOf" srcId="{14893616-5FC4-4B9A-A667-00C0476D6BF8}" destId="{9A7B5544-BB49-4E7D-861D-CC87CDCE79B4}" srcOrd="0" destOrd="0" presId="urn:microsoft.com/office/officeart/2008/layout/HorizontalMultiLevelHierarchy"/>
    <dgm:cxn modelId="{709E974C-2C62-49FB-8EBA-7E8AC009A763}" type="presParOf" srcId="{ABAEFA8A-66CA-4844-A210-263F939C5438}" destId="{F23B88DD-867C-4BCD-89F4-67BA78F74566}" srcOrd="3" destOrd="0" presId="urn:microsoft.com/office/officeart/2008/layout/HorizontalMultiLevelHierarchy"/>
    <dgm:cxn modelId="{2CCB986C-747A-4672-B9C1-6D11DF7283E9}" type="presParOf" srcId="{F23B88DD-867C-4BCD-89F4-67BA78F74566}" destId="{1051DA1C-DD60-45EF-A31B-C645F31C4E58}" srcOrd="0" destOrd="0" presId="urn:microsoft.com/office/officeart/2008/layout/HorizontalMultiLevelHierarchy"/>
    <dgm:cxn modelId="{D1FB3CD0-0C97-4EE0-A9DC-5A61ACC0B8BE}" type="presParOf" srcId="{F23B88DD-867C-4BCD-89F4-67BA78F74566}" destId="{76B7AE9D-B735-4D79-BC06-60B9C4107C9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6E3D26-968A-40C5-9CFB-84BBAC77B411}" type="doc">
      <dgm:prSet loTypeId="urn:microsoft.com/office/officeart/2008/layout/HorizontalMultiLevelHierarchy" loCatId="hierarchy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fr-FR"/>
        </a:p>
      </dgm:t>
    </dgm:pt>
    <dgm:pt modelId="{38CCAC25-6C13-4293-ADDD-E2B735D17CC6}">
      <dgm:prSet phldrT="[Texte]" custT="1"/>
      <dgm:spPr/>
      <dgm:t>
        <a:bodyPr/>
        <a:lstStyle/>
        <a:p>
          <a:r>
            <a:rPr lang="fr-FR" sz="2400" dirty="0"/>
            <a:t>Masters recherche SU</a:t>
          </a:r>
        </a:p>
      </dgm:t>
    </dgm:pt>
    <dgm:pt modelId="{1B320B01-A705-4C67-8141-3415B656B064}" type="parTrans" cxnId="{EC1C029C-2956-4559-8E47-05CBDAA4D057}">
      <dgm:prSet/>
      <dgm:spPr/>
      <dgm:t>
        <a:bodyPr/>
        <a:lstStyle/>
        <a:p>
          <a:endParaRPr lang="fr-FR"/>
        </a:p>
      </dgm:t>
    </dgm:pt>
    <dgm:pt modelId="{4E47322C-B89F-4A51-8BB8-2401816FF5D4}" type="sibTrans" cxnId="{EC1C029C-2956-4559-8E47-05CBDAA4D057}">
      <dgm:prSet/>
      <dgm:spPr/>
      <dgm:t>
        <a:bodyPr/>
        <a:lstStyle/>
        <a:p>
          <a:endParaRPr lang="fr-FR"/>
        </a:p>
      </dgm:t>
    </dgm:pt>
    <dgm:pt modelId="{A555BD0F-F03A-4259-B2DF-095169686374}">
      <dgm:prSet phldrT="[Texte]"/>
      <dgm:spPr/>
      <dgm:t>
        <a:bodyPr/>
        <a:lstStyle/>
        <a:p>
          <a:r>
            <a:rPr lang="fr-FR" dirty="0"/>
            <a:t>Littérature française</a:t>
          </a:r>
        </a:p>
      </dgm:t>
    </dgm:pt>
    <dgm:pt modelId="{960A93B6-1A45-4EC7-BDB2-8AF8D02BA1FB}" type="parTrans" cxnId="{9C710999-50C2-4F81-B8DD-282C3E45F4C4}">
      <dgm:prSet/>
      <dgm:spPr/>
      <dgm:t>
        <a:bodyPr/>
        <a:lstStyle/>
        <a:p>
          <a:endParaRPr lang="fr-FR"/>
        </a:p>
      </dgm:t>
    </dgm:pt>
    <dgm:pt modelId="{09FCBB0C-920A-405E-9FDF-50CB3DDE7E25}" type="sibTrans" cxnId="{9C710999-50C2-4F81-B8DD-282C3E45F4C4}">
      <dgm:prSet/>
      <dgm:spPr/>
      <dgm:t>
        <a:bodyPr/>
        <a:lstStyle/>
        <a:p>
          <a:endParaRPr lang="fr-FR"/>
        </a:p>
      </dgm:t>
    </dgm:pt>
    <dgm:pt modelId="{64E332EC-429A-48F0-9B1A-742DB35DC951}">
      <dgm:prSet/>
      <dgm:spPr/>
      <dgm:t>
        <a:bodyPr/>
        <a:lstStyle/>
        <a:p>
          <a:r>
            <a:rPr lang="fr-FR" dirty="0"/>
            <a:t>Lettres classiques</a:t>
          </a:r>
        </a:p>
      </dgm:t>
    </dgm:pt>
    <dgm:pt modelId="{3FFEF080-F179-4DAB-9811-45C3515F1AA0}" type="parTrans" cxnId="{A0D08F2E-06A9-4D79-A81B-7565917ED94B}">
      <dgm:prSet/>
      <dgm:spPr/>
      <dgm:t>
        <a:bodyPr/>
        <a:lstStyle/>
        <a:p>
          <a:endParaRPr lang="fr-FR"/>
        </a:p>
      </dgm:t>
    </dgm:pt>
    <dgm:pt modelId="{976968F0-D221-44E2-9940-3CCAF25A79E7}" type="sibTrans" cxnId="{A0D08F2E-06A9-4D79-A81B-7565917ED94B}">
      <dgm:prSet/>
      <dgm:spPr/>
      <dgm:t>
        <a:bodyPr/>
        <a:lstStyle/>
        <a:p>
          <a:endParaRPr lang="fr-FR"/>
        </a:p>
      </dgm:t>
    </dgm:pt>
    <dgm:pt modelId="{96640E6C-569F-4A5A-8E8D-679036DB5986}">
      <dgm:prSet/>
      <dgm:spPr/>
      <dgm:t>
        <a:bodyPr/>
        <a:lstStyle/>
        <a:p>
          <a:r>
            <a:rPr lang="fr-FR" dirty="0"/>
            <a:t>Langue française, texte, style</a:t>
          </a:r>
        </a:p>
      </dgm:t>
    </dgm:pt>
    <dgm:pt modelId="{54B9898E-4583-4344-B878-0263986AE480}" type="parTrans" cxnId="{95B9685C-1EBC-4D73-8700-A4430EFF1BD9}">
      <dgm:prSet/>
      <dgm:spPr/>
      <dgm:t>
        <a:bodyPr/>
        <a:lstStyle/>
        <a:p>
          <a:endParaRPr lang="fr-FR"/>
        </a:p>
      </dgm:t>
    </dgm:pt>
    <dgm:pt modelId="{5E5FE74B-7BA4-4496-AE63-90D23AD63D89}" type="sibTrans" cxnId="{95B9685C-1EBC-4D73-8700-A4430EFF1BD9}">
      <dgm:prSet/>
      <dgm:spPr/>
      <dgm:t>
        <a:bodyPr/>
        <a:lstStyle/>
        <a:p>
          <a:endParaRPr lang="fr-FR"/>
        </a:p>
      </dgm:t>
    </dgm:pt>
    <dgm:pt modelId="{74CC82B1-B281-40C8-B95B-F41670CE375A}">
      <dgm:prSet/>
      <dgm:spPr/>
      <dgm:t>
        <a:bodyPr/>
        <a:lstStyle/>
        <a:p>
          <a:r>
            <a:rPr lang="fr-FR" dirty="0"/>
            <a:t>Littérature comparée</a:t>
          </a:r>
        </a:p>
      </dgm:t>
    </dgm:pt>
    <dgm:pt modelId="{C792BA76-F5A0-43E8-904F-CF97B8B46920}" type="parTrans" cxnId="{37139899-59E9-482C-9A22-D18D2F10442E}">
      <dgm:prSet/>
      <dgm:spPr/>
      <dgm:t>
        <a:bodyPr/>
        <a:lstStyle/>
        <a:p>
          <a:endParaRPr lang="fr-FR"/>
        </a:p>
      </dgm:t>
    </dgm:pt>
    <dgm:pt modelId="{EC4F7896-990B-4EE6-B456-E96C692E7EFA}" type="sibTrans" cxnId="{37139899-59E9-482C-9A22-D18D2F10442E}">
      <dgm:prSet/>
      <dgm:spPr/>
      <dgm:t>
        <a:bodyPr/>
        <a:lstStyle/>
        <a:p>
          <a:endParaRPr lang="fr-FR"/>
        </a:p>
      </dgm:t>
    </dgm:pt>
    <dgm:pt modelId="{E76F4F8A-AD45-43BB-BE00-56B3ED4D3CE9}">
      <dgm:prSet phldrT="[Texte]"/>
      <dgm:spPr/>
      <dgm:t>
        <a:bodyPr/>
        <a:lstStyle/>
        <a:p>
          <a:r>
            <a:rPr lang="fr-FR" dirty="0"/>
            <a:t>Préparation aux agrégations (LM, LC, Grammaire)</a:t>
          </a:r>
        </a:p>
      </dgm:t>
    </dgm:pt>
    <dgm:pt modelId="{D9142870-1478-44BF-82B4-C887113CCD6E}" type="sibTrans" cxnId="{FFB7891A-84C7-4C4A-AE3E-026F6451F782}">
      <dgm:prSet/>
      <dgm:spPr/>
      <dgm:t>
        <a:bodyPr/>
        <a:lstStyle/>
        <a:p>
          <a:endParaRPr lang="fr-FR"/>
        </a:p>
      </dgm:t>
    </dgm:pt>
    <dgm:pt modelId="{157E54AC-D0B3-4D31-86D8-5D12EC474F89}" type="parTrans" cxnId="{FFB7891A-84C7-4C4A-AE3E-026F6451F782}">
      <dgm:prSet/>
      <dgm:spPr/>
      <dgm:t>
        <a:bodyPr/>
        <a:lstStyle/>
        <a:p>
          <a:endParaRPr lang="fr-FR"/>
        </a:p>
      </dgm:t>
    </dgm:pt>
    <dgm:pt modelId="{FE39CC3C-A920-4394-B8F1-EE104C592086}">
      <dgm:prSet phldrT="[Texte]"/>
      <dgm:spPr/>
      <dgm:t>
        <a:bodyPr/>
        <a:lstStyle/>
        <a:p>
          <a:r>
            <a:rPr lang="fr-FR" dirty="0"/>
            <a:t>Allemand-Lettres (LLCE/LL)</a:t>
          </a:r>
        </a:p>
      </dgm:t>
    </dgm:pt>
    <dgm:pt modelId="{3CA3E16D-F79F-4618-9DBA-F99D750E0808}" type="sibTrans" cxnId="{24159957-6F81-4AEC-91D1-54CB58AA3236}">
      <dgm:prSet/>
      <dgm:spPr/>
      <dgm:t>
        <a:bodyPr/>
        <a:lstStyle/>
        <a:p>
          <a:endParaRPr lang="fr-FR"/>
        </a:p>
      </dgm:t>
    </dgm:pt>
    <dgm:pt modelId="{E37F6E1B-1021-4B6D-88E9-F110776BF7AC}" type="parTrans" cxnId="{24159957-6F81-4AEC-91D1-54CB58AA3236}">
      <dgm:prSet/>
      <dgm:spPr/>
      <dgm:t>
        <a:bodyPr/>
        <a:lstStyle/>
        <a:p>
          <a:endParaRPr lang="fr-FR"/>
        </a:p>
      </dgm:t>
    </dgm:pt>
    <dgm:pt modelId="{1C6C9708-AE8F-490E-A723-2519887D5588}" type="pres">
      <dgm:prSet presAssocID="{2B6E3D26-968A-40C5-9CFB-84BBAC77B41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E9E143F-19C3-4B90-8CD0-6486B9270DF2}" type="pres">
      <dgm:prSet presAssocID="{38CCAC25-6C13-4293-ADDD-E2B735D17CC6}" presName="root1" presStyleCnt="0"/>
      <dgm:spPr/>
    </dgm:pt>
    <dgm:pt modelId="{8CE28BB1-A026-4BC6-A17A-4B3D5F114D64}" type="pres">
      <dgm:prSet presAssocID="{38CCAC25-6C13-4293-ADDD-E2B735D17CC6}" presName="LevelOneTextNode" presStyleLbl="node0" presStyleIdx="0" presStyleCnt="1" custScaleX="185804" custScaleY="161514" custLinFactNeighborX="96161">
        <dgm:presLayoutVars>
          <dgm:chPref val="3"/>
        </dgm:presLayoutVars>
      </dgm:prSet>
      <dgm:spPr/>
    </dgm:pt>
    <dgm:pt modelId="{ABAEFA8A-66CA-4844-A210-263F939C5438}" type="pres">
      <dgm:prSet presAssocID="{38CCAC25-6C13-4293-ADDD-E2B735D17CC6}" presName="level2hierChild" presStyleCnt="0"/>
      <dgm:spPr/>
    </dgm:pt>
    <dgm:pt modelId="{F4B6EE06-3F9F-4EF9-BBB3-183DAE843BBE}" type="pres">
      <dgm:prSet presAssocID="{960A93B6-1A45-4EC7-BDB2-8AF8D02BA1FB}" presName="conn2-1" presStyleLbl="parChTrans1D2" presStyleIdx="0" presStyleCnt="6"/>
      <dgm:spPr/>
    </dgm:pt>
    <dgm:pt modelId="{650330FA-1B31-4235-B6B9-3600037EAB79}" type="pres">
      <dgm:prSet presAssocID="{960A93B6-1A45-4EC7-BDB2-8AF8D02BA1FB}" presName="connTx" presStyleLbl="parChTrans1D2" presStyleIdx="0" presStyleCnt="6"/>
      <dgm:spPr/>
    </dgm:pt>
    <dgm:pt modelId="{B231DE9E-F3AA-412E-AA87-55B1B0BD80CB}" type="pres">
      <dgm:prSet presAssocID="{A555BD0F-F03A-4259-B2DF-095169686374}" presName="root2" presStyleCnt="0"/>
      <dgm:spPr/>
    </dgm:pt>
    <dgm:pt modelId="{DEBD0C87-B159-4333-BB43-ECE8A4B0BB97}" type="pres">
      <dgm:prSet presAssocID="{A555BD0F-F03A-4259-B2DF-095169686374}" presName="LevelTwoTextNode" presStyleLbl="node2" presStyleIdx="0" presStyleCnt="6" custLinFactNeighborX="29317">
        <dgm:presLayoutVars>
          <dgm:chPref val="3"/>
        </dgm:presLayoutVars>
      </dgm:prSet>
      <dgm:spPr/>
    </dgm:pt>
    <dgm:pt modelId="{3E9B185C-47BC-4FE5-8705-8E1C8B3162A5}" type="pres">
      <dgm:prSet presAssocID="{A555BD0F-F03A-4259-B2DF-095169686374}" presName="level3hierChild" presStyleCnt="0"/>
      <dgm:spPr/>
    </dgm:pt>
    <dgm:pt modelId="{920D5B0F-6EB5-44BD-8263-7339E427AC9B}" type="pres">
      <dgm:prSet presAssocID="{C792BA76-F5A0-43E8-904F-CF97B8B46920}" presName="conn2-1" presStyleLbl="parChTrans1D2" presStyleIdx="1" presStyleCnt="6"/>
      <dgm:spPr/>
    </dgm:pt>
    <dgm:pt modelId="{3F0C10B5-8DAF-4AF0-96BF-3C0A7C4B7C56}" type="pres">
      <dgm:prSet presAssocID="{C792BA76-F5A0-43E8-904F-CF97B8B46920}" presName="connTx" presStyleLbl="parChTrans1D2" presStyleIdx="1" presStyleCnt="6"/>
      <dgm:spPr/>
    </dgm:pt>
    <dgm:pt modelId="{263AFB30-4197-4337-88D5-76D84986BC06}" type="pres">
      <dgm:prSet presAssocID="{74CC82B1-B281-40C8-B95B-F41670CE375A}" presName="root2" presStyleCnt="0"/>
      <dgm:spPr/>
    </dgm:pt>
    <dgm:pt modelId="{A38D37CE-075E-4B89-AA13-EA2B9D44F66F}" type="pres">
      <dgm:prSet presAssocID="{74CC82B1-B281-40C8-B95B-F41670CE375A}" presName="LevelTwoTextNode" presStyleLbl="node2" presStyleIdx="1" presStyleCnt="6" custLinFactNeighborX="29317">
        <dgm:presLayoutVars>
          <dgm:chPref val="3"/>
        </dgm:presLayoutVars>
      </dgm:prSet>
      <dgm:spPr/>
    </dgm:pt>
    <dgm:pt modelId="{214DA29C-ADD1-446F-87D5-36D1F1AFF564}" type="pres">
      <dgm:prSet presAssocID="{74CC82B1-B281-40C8-B95B-F41670CE375A}" presName="level3hierChild" presStyleCnt="0"/>
      <dgm:spPr/>
    </dgm:pt>
    <dgm:pt modelId="{C8D79D4A-66D4-4A55-8AAE-7C6128A0DEB1}" type="pres">
      <dgm:prSet presAssocID="{54B9898E-4583-4344-B878-0263986AE480}" presName="conn2-1" presStyleLbl="parChTrans1D2" presStyleIdx="2" presStyleCnt="6"/>
      <dgm:spPr/>
    </dgm:pt>
    <dgm:pt modelId="{9F61FFBB-61DE-447D-949B-E1EB430B5D39}" type="pres">
      <dgm:prSet presAssocID="{54B9898E-4583-4344-B878-0263986AE480}" presName="connTx" presStyleLbl="parChTrans1D2" presStyleIdx="2" presStyleCnt="6"/>
      <dgm:spPr/>
    </dgm:pt>
    <dgm:pt modelId="{9FD406E8-26DD-48B0-8E37-72A8EE80F068}" type="pres">
      <dgm:prSet presAssocID="{96640E6C-569F-4A5A-8E8D-679036DB5986}" presName="root2" presStyleCnt="0"/>
      <dgm:spPr/>
    </dgm:pt>
    <dgm:pt modelId="{83069172-B332-4952-B981-0F368D3D0675}" type="pres">
      <dgm:prSet presAssocID="{96640E6C-569F-4A5A-8E8D-679036DB5986}" presName="LevelTwoTextNode" presStyleLbl="node2" presStyleIdx="2" presStyleCnt="6" custLinFactNeighborX="29317">
        <dgm:presLayoutVars>
          <dgm:chPref val="3"/>
        </dgm:presLayoutVars>
      </dgm:prSet>
      <dgm:spPr/>
    </dgm:pt>
    <dgm:pt modelId="{43D73210-C4DB-4061-9C92-9BF0D837780A}" type="pres">
      <dgm:prSet presAssocID="{96640E6C-569F-4A5A-8E8D-679036DB5986}" presName="level3hierChild" presStyleCnt="0"/>
      <dgm:spPr/>
    </dgm:pt>
    <dgm:pt modelId="{5FA93693-2883-40A9-81D4-A14379F78D77}" type="pres">
      <dgm:prSet presAssocID="{3FFEF080-F179-4DAB-9811-45C3515F1AA0}" presName="conn2-1" presStyleLbl="parChTrans1D2" presStyleIdx="3" presStyleCnt="6"/>
      <dgm:spPr/>
    </dgm:pt>
    <dgm:pt modelId="{55896B49-9C73-41C9-8137-035D285802C8}" type="pres">
      <dgm:prSet presAssocID="{3FFEF080-F179-4DAB-9811-45C3515F1AA0}" presName="connTx" presStyleLbl="parChTrans1D2" presStyleIdx="3" presStyleCnt="6"/>
      <dgm:spPr/>
    </dgm:pt>
    <dgm:pt modelId="{BDF0E0C1-FE51-4848-BA48-4933A392FA33}" type="pres">
      <dgm:prSet presAssocID="{64E332EC-429A-48F0-9B1A-742DB35DC951}" presName="root2" presStyleCnt="0"/>
      <dgm:spPr/>
    </dgm:pt>
    <dgm:pt modelId="{D1ED0374-B84A-46EA-B4A1-A1967A37D7EB}" type="pres">
      <dgm:prSet presAssocID="{64E332EC-429A-48F0-9B1A-742DB35DC951}" presName="LevelTwoTextNode" presStyleLbl="node2" presStyleIdx="3" presStyleCnt="6" custLinFactNeighborX="29317">
        <dgm:presLayoutVars>
          <dgm:chPref val="3"/>
        </dgm:presLayoutVars>
      </dgm:prSet>
      <dgm:spPr/>
    </dgm:pt>
    <dgm:pt modelId="{9050D0F9-7634-4F2D-81A4-D19BADA3FE06}" type="pres">
      <dgm:prSet presAssocID="{64E332EC-429A-48F0-9B1A-742DB35DC951}" presName="level3hierChild" presStyleCnt="0"/>
      <dgm:spPr/>
    </dgm:pt>
    <dgm:pt modelId="{4615282B-E034-4480-B13F-5665D888B86C}" type="pres">
      <dgm:prSet presAssocID="{E37F6E1B-1021-4B6D-88E9-F110776BF7AC}" presName="conn2-1" presStyleLbl="parChTrans1D2" presStyleIdx="4" presStyleCnt="6"/>
      <dgm:spPr/>
    </dgm:pt>
    <dgm:pt modelId="{B8DC9407-4EF3-4D5B-B296-B3C29B873199}" type="pres">
      <dgm:prSet presAssocID="{E37F6E1B-1021-4B6D-88E9-F110776BF7AC}" presName="connTx" presStyleLbl="parChTrans1D2" presStyleIdx="4" presStyleCnt="6"/>
      <dgm:spPr/>
    </dgm:pt>
    <dgm:pt modelId="{3ADD79BB-43E2-42FF-A3A9-2ED51D8F67F9}" type="pres">
      <dgm:prSet presAssocID="{FE39CC3C-A920-4394-B8F1-EE104C592086}" presName="root2" presStyleCnt="0"/>
      <dgm:spPr/>
    </dgm:pt>
    <dgm:pt modelId="{2992C38A-FCB7-44B7-AD2A-FA426705F01F}" type="pres">
      <dgm:prSet presAssocID="{FE39CC3C-A920-4394-B8F1-EE104C592086}" presName="LevelTwoTextNode" presStyleLbl="node2" presStyleIdx="4" presStyleCnt="6" custLinFactNeighborX="29317">
        <dgm:presLayoutVars>
          <dgm:chPref val="3"/>
        </dgm:presLayoutVars>
      </dgm:prSet>
      <dgm:spPr/>
    </dgm:pt>
    <dgm:pt modelId="{506391C0-0379-44D9-82E7-9DBC84856856}" type="pres">
      <dgm:prSet presAssocID="{FE39CC3C-A920-4394-B8F1-EE104C592086}" presName="level3hierChild" presStyleCnt="0"/>
      <dgm:spPr/>
    </dgm:pt>
    <dgm:pt modelId="{14893616-5FC4-4B9A-A667-00C0476D6BF8}" type="pres">
      <dgm:prSet presAssocID="{157E54AC-D0B3-4D31-86D8-5D12EC474F89}" presName="conn2-1" presStyleLbl="parChTrans1D2" presStyleIdx="5" presStyleCnt="6"/>
      <dgm:spPr/>
    </dgm:pt>
    <dgm:pt modelId="{9A7B5544-BB49-4E7D-861D-CC87CDCE79B4}" type="pres">
      <dgm:prSet presAssocID="{157E54AC-D0B3-4D31-86D8-5D12EC474F89}" presName="connTx" presStyleLbl="parChTrans1D2" presStyleIdx="5" presStyleCnt="6"/>
      <dgm:spPr/>
    </dgm:pt>
    <dgm:pt modelId="{F23B88DD-867C-4BCD-89F4-67BA78F74566}" type="pres">
      <dgm:prSet presAssocID="{E76F4F8A-AD45-43BB-BE00-56B3ED4D3CE9}" presName="root2" presStyleCnt="0"/>
      <dgm:spPr/>
    </dgm:pt>
    <dgm:pt modelId="{1051DA1C-DD60-45EF-A31B-C645F31C4E58}" type="pres">
      <dgm:prSet presAssocID="{E76F4F8A-AD45-43BB-BE00-56B3ED4D3CE9}" presName="LevelTwoTextNode" presStyleLbl="node2" presStyleIdx="5" presStyleCnt="6" custLinFactNeighborX="29317">
        <dgm:presLayoutVars>
          <dgm:chPref val="3"/>
        </dgm:presLayoutVars>
      </dgm:prSet>
      <dgm:spPr/>
    </dgm:pt>
    <dgm:pt modelId="{76B7AE9D-B735-4D79-BC06-60B9C4107C95}" type="pres">
      <dgm:prSet presAssocID="{E76F4F8A-AD45-43BB-BE00-56B3ED4D3CE9}" presName="level3hierChild" presStyleCnt="0"/>
      <dgm:spPr/>
    </dgm:pt>
  </dgm:ptLst>
  <dgm:cxnLst>
    <dgm:cxn modelId="{59E1DC00-05E4-4DD0-94AC-176329E0AB80}" type="presOf" srcId="{3FFEF080-F179-4DAB-9811-45C3515F1AA0}" destId="{55896B49-9C73-41C9-8137-035D285802C8}" srcOrd="1" destOrd="0" presId="urn:microsoft.com/office/officeart/2008/layout/HorizontalMultiLevelHierarchy"/>
    <dgm:cxn modelId="{EA531007-E553-4955-96F1-926CA8ED7A72}" type="presOf" srcId="{157E54AC-D0B3-4D31-86D8-5D12EC474F89}" destId="{9A7B5544-BB49-4E7D-861D-CC87CDCE79B4}" srcOrd="1" destOrd="0" presId="urn:microsoft.com/office/officeart/2008/layout/HorizontalMultiLevelHierarchy"/>
    <dgm:cxn modelId="{37D0E909-0D4E-45F9-A369-F625296240BD}" type="presOf" srcId="{3FFEF080-F179-4DAB-9811-45C3515F1AA0}" destId="{5FA93693-2883-40A9-81D4-A14379F78D77}" srcOrd="0" destOrd="0" presId="urn:microsoft.com/office/officeart/2008/layout/HorizontalMultiLevelHierarchy"/>
    <dgm:cxn modelId="{BEC6C410-EC00-41B6-802C-C1EDBD3C0D11}" type="presOf" srcId="{C792BA76-F5A0-43E8-904F-CF97B8B46920}" destId="{920D5B0F-6EB5-44BD-8263-7339E427AC9B}" srcOrd="0" destOrd="0" presId="urn:microsoft.com/office/officeart/2008/layout/HorizontalMultiLevelHierarchy"/>
    <dgm:cxn modelId="{5A86F710-E76B-4CDF-831A-72BA29603025}" type="presOf" srcId="{54B9898E-4583-4344-B878-0263986AE480}" destId="{9F61FFBB-61DE-447D-949B-E1EB430B5D39}" srcOrd="1" destOrd="0" presId="urn:microsoft.com/office/officeart/2008/layout/HorizontalMultiLevelHierarchy"/>
    <dgm:cxn modelId="{FFB7891A-84C7-4C4A-AE3E-026F6451F782}" srcId="{38CCAC25-6C13-4293-ADDD-E2B735D17CC6}" destId="{E76F4F8A-AD45-43BB-BE00-56B3ED4D3CE9}" srcOrd="5" destOrd="0" parTransId="{157E54AC-D0B3-4D31-86D8-5D12EC474F89}" sibTransId="{D9142870-1478-44BF-82B4-C887113CCD6E}"/>
    <dgm:cxn modelId="{AE23D31A-9899-4B3E-B685-FEFC6BDCDA55}" type="presOf" srcId="{960A93B6-1A45-4EC7-BDB2-8AF8D02BA1FB}" destId="{F4B6EE06-3F9F-4EF9-BBB3-183DAE843BBE}" srcOrd="0" destOrd="0" presId="urn:microsoft.com/office/officeart/2008/layout/HorizontalMultiLevelHierarchy"/>
    <dgm:cxn modelId="{DEADB523-9257-44DF-9488-C61C5C106B18}" type="presOf" srcId="{E37F6E1B-1021-4B6D-88E9-F110776BF7AC}" destId="{4615282B-E034-4480-B13F-5665D888B86C}" srcOrd="0" destOrd="0" presId="urn:microsoft.com/office/officeart/2008/layout/HorizontalMultiLevelHierarchy"/>
    <dgm:cxn modelId="{A0D08F2E-06A9-4D79-A81B-7565917ED94B}" srcId="{38CCAC25-6C13-4293-ADDD-E2B735D17CC6}" destId="{64E332EC-429A-48F0-9B1A-742DB35DC951}" srcOrd="3" destOrd="0" parTransId="{3FFEF080-F179-4DAB-9811-45C3515F1AA0}" sibTransId="{976968F0-D221-44E2-9940-3CCAF25A79E7}"/>
    <dgm:cxn modelId="{08E91E2F-80F3-46DA-8CC9-89CAD089EA57}" type="presOf" srcId="{E76F4F8A-AD45-43BB-BE00-56B3ED4D3CE9}" destId="{1051DA1C-DD60-45EF-A31B-C645F31C4E58}" srcOrd="0" destOrd="0" presId="urn:microsoft.com/office/officeart/2008/layout/HorizontalMultiLevelHierarchy"/>
    <dgm:cxn modelId="{66803A4D-8FAC-4334-A9CC-4A1C00677A1F}" type="presOf" srcId="{74CC82B1-B281-40C8-B95B-F41670CE375A}" destId="{A38D37CE-075E-4B89-AA13-EA2B9D44F66F}" srcOrd="0" destOrd="0" presId="urn:microsoft.com/office/officeart/2008/layout/HorizontalMultiLevelHierarchy"/>
    <dgm:cxn modelId="{F65FC851-E0E4-4DB6-816A-EC5A13B4D987}" type="presOf" srcId="{54B9898E-4583-4344-B878-0263986AE480}" destId="{C8D79D4A-66D4-4A55-8AAE-7C6128A0DEB1}" srcOrd="0" destOrd="0" presId="urn:microsoft.com/office/officeart/2008/layout/HorizontalMultiLevelHierarchy"/>
    <dgm:cxn modelId="{B73C1956-B252-4A96-A9CD-CDDCD9461F65}" type="presOf" srcId="{FE39CC3C-A920-4394-B8F1-EE104C592086}" destId="{2992C38A-FCB7-44B7-AD2A-FA426705F01F}" srcOrd="0" destOrd="0" presId="urn:microsoft.com/office/officeart/2008/layout/HorizontalMultiLevelHierarchy"/>
    <dgm:cxn modelId="{24159957-6F81-4AEC-91D1-54CB58AA3236}" srcId="{38CCAC25-6C13-4293-ADDD-E2B735D17CC6}" destId="{FE39CC3C-A920-4394-B8F1-EE104C592086}" srcOrd="4" destOrd="0" parTransId="{E37F6E1B-1021-4B6D-88E9-F110776BF7AC}" sibTransId="{3CA3E16D-F79F-4618-9DBA-F99D750E0808}"/>
    <dgm:cxn modelId="{95B9685C-1EBC-4D73-8700-A4430EFF1BD9}" srcId="{38CCAC25-6C13-4293-ADDD-E2B735D17CC6}" destId="{96640E6C-569F-4A5A-8E8D-679036DB5986}" srcOrd="2" destOrd="0" parTransId="{54B9898E-4583-4344-B878-0263986AE480}" sibTransId="{5E5FE74B-7BA4-4496-AE63-90D23AD63D89}"/>
    <dgm:cxn modelId="{F6F0015D-F56B-4A8B-B1C3-4EABAD9AE88D}" type="presOf" srcId="{38CCAC25-6C13-4293-ADDD-E2B735D17CC6}" destId="{8CE28BB1-A026-4BC6-A17A-4B3D5F114D64}" srcOrd="0" destOrd="0" presId="urn:microsoft.com/office/officeart/2008/layout/HorizontalMultiLevelHierarchy"/>
    <dgm:cxn modelId="{CD8FB46F-05CA-4A5C-81C0-6C6343639287}" type="presOf" srcId="{2B6E3D26-968A-40C5-9CFB-84BBAC77B411}" destId="{1C6C9708-AE8F-490E-A723-2519887D5588}" srcOrd="0" destOrd="0" presId="urn:microsoft.com/office/officeart/2008/layout/HorizontalMultiLevelHierarchy"/>
    <dgm:cxn modelId="{9F13097C-92F0-4A89-B578-3D097D90B346}" type="presOf" srcId="{96640E6C-569F-4A5A-8E8D-679036DB5986}" destId="{83069172-B332-4952-B981-0F368D3D0675}" srcOrd="0" destOrd="0" presId="urn:microsoft.com/office/officeart/2008/layout/HorizontalMultiLevelHierarchy"/>
    <dgm:cxn modelId="{8C628097-4DAA-4253-8C90-EC41E3169C5F}" type="presOf" srcId="{C792BA76-F5A0-43E8-904F-CF97B8B46920}" destId="{3F0C10B5-8DAF-4AF0-96BF-3C0A7C4B7C56}" srcOrd="1" destOrd="0" presId="urn:microsoft.com/office/officeart/2008/layout/HorizontalMultiLevelHierarchy"/>
    <dgm:cxn modelId="{9C710999-50C2-4F81-B8DD-282C3E45F4C4}" srcId="{38CCAC25-6C13-4293-ADDD-E2B735D17CC6}" destId="{A555BD0F-F03A-4259-B2DF-095169686374}" srcOrd="0" destOrd="0" parTransId="{960A93B6-1A45-4EC7-BDB2-8AF8D02BA1FB}" sibTransId="{09FCBB0C-920A-405E-9FDF-50CB3DDE7E25}"/>
    <dgm:cxn modelId="{37139899-59E9-482C-9A22-D18D2F10442E}" srcId="{38CCAC25-6C13-4293-ADDD-E2B735D17CC6}" destId="{74CC82B1-B281-40C8-B95B-F41670CE375A}" srcOrd="1" destOrd="0" parTransId="{C792BA76-F5A0-43E8-904F-CF97B8B46920}" sibTransId="{EC4F7896-990B-4EE6-B456-E96C692E7EFA}"/>
    <dgm:cxn modelId="{EC1C029C-2956-4559-8E47-05CBDAA4D057}" srcId="{2B6E3D26-968A-40C5-9CFB-84BBAC77B411}" destId="{38CCAC25-6C13-4293-ADDD-E2B735D17CC6}" srcOrd="0" destOrd="0" parTransId="{1B320B01-A705-4C67-8141-3415B656B064}" sibTransId="{4E47322C-B89F-4A51-8BB8-2401816FF5D4}"/>
    <dgm:cxn modelId="{82A301A0-9A22-45D3-9D2E-3E9C2210C594}" type="presOf" srcId="{A555BD0F-F03A-4259-B2DF-095169686374}" destId="{DEBD0C87-B159-4333-BB43-ECE8A4B0BB97}" srcOrd="0" destOrd="0" presId="urn:microsoft.com/office/officeart/2008/layout/HorizontalMultiLevelHierarchy"/>
    <dgm:cxn modelId="{2A1986CA-716A-4513-B92B-AB0098A23353}" type="presOf" srcId="{E37F6E1B-1021-4B6D-88E9-F110776BF7AC}" destId="{B8DC9407-4EF3-4D5B-B296-B3C29B873199}" srcOrd="1" destOrd="0" presId="urn:microsoft.com/office/officeart/2008/layout/HorizontalMultiLevelHierarchy"/>
    <dgm:cxn modelId="{35AAC9D5-353F-4112-A972-658DA5C57589}" type="presOf" srcId="{64E332EC-429A-48F0-9B1A-742DB35DC951}" destId="{D1ED0374-B84A-46EA-B4A1-A1967A37D7EB}" srcOrd="0" destOrd="0" presId="urn:microsoft.com/office/officeart/2008/layout/HorizontalMultiLevelHierarchy"/>
    <dgm:cxn modelId="{CEDCDDDD-78F5-4E13-BA44-0D58E162F174}" type="presOf" srcId="{157E54AC-D0B3-4D31-86D8-5D12EC474F89}" destId="{14893616-5FC4-4B9A-A667-00C0476D6BF8}" srcOrd="0" destOrd="0" presId="urn:microsoft.com/office/officeart/2008/layout/HorizontalMultiLevelHierarchy"/>
    <dgm:cxn modelId="{1DD7E1E4-3BD0-469C-9EE8-0D8683210486}" type="presOf" srcId="{960A93B6-1A45-4EC7-BDB2-8AF8D02BA1FB}" destId="{650330FA-1B31-4235-B6B9-3600037EAB79}" srcOrd="1" destOrd="0" presId="urn:microsoft.com/office/officeart/2008/layout/HorizontalMultiLevelHierarchy"/>
    <dgm:cxn modelId="{8CAD989B-C0CA-4128-88ED-1B5EF1B8EEDC}" type="presParOf" srcId="{1C6C9708-AE8F-490E-A723-2519887D5588}" destId="{8E9E143F-19C3-4B90-8CD0-6486B9270DF2}" srcOrd="0" destOrd="0" presId="urn:microsoft.com/office/officeart/2008/layout/HorizontalMultiLevelHierarchy"/>
    <dgm:cxn modelId="{7A8DEB39-3E59-4F61-8FAD-4504390228FE}" type="presParOf" srcId="{8E9E143F-19C3-4B90-8CD0-6486B9270DF2}" destId="{8CE28BB1-A026-4BC6-A17A-4B3D5F114D64}" srcOrd="0" destOrd="0" presId="urn:microsoft.com/office/officeart/2008/layout/HorizontalMultiLevelHierarchy"/>
    <dgm:cxn modelId="{7A7F0125-4C62-48C8-B167-400F9EE00855}" type="presParOf" srcId="{8E9E143F-19C3-4B90-8CD0-6486B9270DF2}" destId="{ABAEFA8A-66CA-4844-A210-263F939C5438}" srcOrd="1" destOrd="0" presId="urn:microsoft.com/office/officeart/2008/layout/HorizontalMultiLevelHierarchy"/>
    <dgm:cxn modelId="{87BAB19E-2401-435C-A4CF-62A1AEC5D455}" type="presParOf" srcId="{ABAEFA8A-66CA-4844-A210-263F939C5438}" destId="{F4B6EE06-3F9F-4EF9-BBB3-183DAE843BBE}" srcOrd="0" destOrd="0" presId="urn:microsoft.com/office/officeart/2008/layout/HorizontalMultiLevelHierarchy"/>
    <dgm:cxn modelId="{567B910E-4B47-44E4-9BED-A8A095101951}" type="presParOf" srcId="{F4B6EE06-3F9F-4EF9-BBB3-183DAE843BBE}" destId="{650330FA-1B31-4235-B6B9-3600037EAB79}" srcOrd="0" destOrd="0" presId="urn:microsoft.com/office/officeart/2008/layout/HorizontalMultiLevelHierarchy"/>
    <dgm:cxn modelId="{C7FDF6B8-554F-4410-8446-7065F302BB68}" type="presParOf" srcId="{ABAEFA8A-66CA-4844-A210-263F939C5438}" destId="{B231DE9E-F3AA-412E-AA87-55B1B0BD80CB}" srcOrd="1" destOrd="0" presId="urn:microsoft.com/office/officeart/2008/layout/HorizontalMultiLevelHierarchy"/>
    <dgm:cxn modelId="{00CB146B-BA69-46C1-9EFE-37C6B2B8A0A6}" type="presParOf" srcId="{B231DE9E-F3AA-412E-AA87-55B1B0BD80CB}" destId="{DEBD0C87-B159-4333-BB43-ECE8A4B0BB97}" srcOrd="0" destOrd="0" presId="urn:microsoft.com/office/officeart/2008/layout/HorizontalMultiLevelHierarchy"/>
    <dgm:cxn modelId="{95EFB054-98EE-401C-AE1F-4E2B87DC8A63}" type="presParOf" srcId="{B231DE9E-F3AA-412E-AA87-55B1B0BD80CB}" destId="{3E9B185C-47BC-4FE5-8705-8E1C8B3162A5}" srcOrd="1" destOrd="0" presId="urn:microsoft.com/office/officeart/2008/layout/HorizontalMultiLevelHierarchy"/>
    <dgm:cxn modelId="{AD3B7127-E991-43F1-B7C9-398902E773A9}" type="presParOf" srcId="{ABAEFA8A-66CA-4844-A210-263F939C5438}" destId="{920D5B0F-6EB5-44BD-8263-7339E427AC9B}" srcOrd="2" destOrd="0" presId="urn:microsoft.com/office/officeart/2008/layout/HorizontalMultiLevelHierarchy"/>
    <dgm:cxn modelId="{0D4E01BD-50FB-478D-BFC1-16F5FBD06D68}" type="presParOf" srcId="{920D5B0F-6EB5-44BD-8263-7339E427AC9B}" destId="{3F0C10B5-8DAF-4AF0-96BF-3C0A7C4B7C56}" srcOrd="0" destOrd="0" presId="urn:microsoft.com/office/officeart/2008/layout/HorizontalMultiLevelHierarchy"/>
    <dgm:cxn modelId="{B94FED4D-7BDD-4A69-85D5-D697554BF565}" type="presParOf" srcId="{ABAEFA8A-66CA-4844-A210-263F939C5438}" destId="{263AFB30-4197-4337-88D5-76D84986BC06}" srcOrd="3" destOrd="0" presId="urn:microsoft.com/office/officeart/2008/layout/HorizontalMultiLevelHierarchy"/>
    <dgm:cxn modelId="{F9DBE5B7-2D0D-4B21-9DCE-73661783A38B}" type="presParOf" srcId="{263AFB30-4197-4337-88D5-76D84986BC06}" destId="{A38D37CE-075E-4B89-AA13-EA2B9D44F66F}" srcOrd="0" destOrd="0" presId="urn:microsoft.com/office/officeart/2008/layout/HorizontalMultiLevelHierarchy"/>
    <dgm:cxn modelId="{EEAEC968-824D-43E5-86F8-0965BAE34DB2}" type="presParOf" srcId="{263AFB30-4197-4337-88D5-76D84986BC06}" destId="{214DA29C-ADD1-446F-87D5-36D1F1AFF564}" srcOrd="1" destOrd="0" presId="urn:microsoft.com/office/officeart/2008/layout/HorizontalMultiLevelHierarchy"/>
    <dgm:cxn modelId="{E466A1CF-57E1-4880-BA8D-C013B8BBA446}" type="presParOf" srcId="{ABAEFA8A-66CA-4844-A210-263F939C5438}" destId="{C8D79D4A-66D4-4A55-8AAE-7C6128A0DEB1}" srcOrd="4" destOrd="0" presId="urn:microsoft.com/office/officeart/2008/layout/HorizontalMultiLevelHierarchy"/>
    <dgm:cxn modelId="{04F83F12-32E3-4611-BBF2-C927BDAB3270}" type="presParOf" srcId="{C8D79D4A-66D4-4A55-8AAE-7C6128A0DEB1}" destId="{9F61FFBB-61DE-447D-949B-E1EB430B5D39}" srcOrd="0" destOrd="0" presId="urn:microsoft.com/office/officeart/2008/layout/HorizontalMultiLevelHierarchy"/>
    <dgm:cxn modelId="{0F2F5826-EB6A-4BBB-BF12-AC07552EE796}" type="presParOf" srcId="{ABAEFA8A-66CA-4844-A210-263F939C5438}" destId="{9FD406E8-26DD-48B0-8E37-72A8EE80F068}" srcOrd="5" destOrd="0" presId="urn:microsoft.com/office/officeart/2008/layout/HorizontalMultiLevelHierarchy"/>
    <dgm:cxn modelId="{804DDBC5-185B-498B-85E6-C5B5EA6108E2}" type="presParOf" srcId="{9FD406E8-26DD-48B0-8E37-72A8EE80F068}" destId="{83069172-B332-4952-B981-0F368D3D0675}" srcOrd="0" destOrd="0" presId="urn:microsoft.com/office/officeart/2008/layout/HorizontalMultiLevelHierarchy"/>
    <dgm:cxn modelId="{FBFD6069-77F2-45CE-A1DC-9667747F09E7}" type="presParOf" srcId="{9FD406E8-26DD-48B0-8E37-72A8EE80F068}" destId="{43D73210-C4DB-4061-9C92-9BF0D837780A}" srcOrd="1" destOrd="0" presId="urn:microsoft.com/office/officeart/2008/layout/HorizontalMultiLevelHierarchy"/>
    <dgm:cxn modelId="{DE98049D-A211-4602-886A-76AFC919A38F}" type="presParOf" srcId="{ABAEFA8A-66CA-4844-A210-263F939C5438}" destId="{5FA93693-2883-40A9-81D4-A14379F78D77}" srcOrd="6" destOrd="0" presId="urn:microsoft.com/office/officeart/2008/layout/HorizontalMultiLevelHierarchy"/>
    <dgm:cxn modelId="{9E2145A2-54CA-4E99-9617-3EC3A9EC39C0}" type="presParOf" srcId="{5FA93693-2883-40A9-81D4-A14379F78D77}" destId="{55896B49-9C73-41C9-8137-035D285802C8}" srcOrd="0" destOrd="0" presId="urn:microsoft.com/office/officeart/2008/layout/HorizontalMultiLevelHierarchy"/>
    <dgm:cxn modelId="{4A8332D2-7976-4710-BCF4-2AB994EE3266}" type="presParOf" srcId="{ABAEFA8A-66CA-4844-A210-263F939C5438}" destId="{BDF0E0C1-FE51-4848-BA48-4933A392FA33}" srcOrd="7" destOrd="0" presId="urn:microsoft.com/office/officeart/2008/layout/HorizontalMultiLevelHierarchy"/>
    <dgm:cxn modelId="{6FDCAC72-0AE0-4634-A73D-BE914247FCF0}" type="presParOf" srcId="{BDF0E0C1-FE51-4848-BA48-4933A392FA33}" destId="{D1ED0374-B84A-46EA-B4A1-A1967A37D7EB}" srcOrd="0" destOrd="0" presId="urn:microsoft.com/office/officeart/2008/layout/HorizontalMultiLevelHierarchy"/>
    <dgm:cxn modelId="{775D7BD3-8C44-4658-8DD9-EDA3F8106A39}" type="presParOf" srcId="{BDF0E0C1-FE51-4848-BA48-4933A392FA33}" destId="{9050D0F9-7634-4F2D-81A4-D19BADA3FE06}" srcOrd="1" destOrd="0" presId="urn:microsoft.com/office/officeart/2008/layout/HorizontalMultiLevelHierarchy"/>
    <dgm:cxn modelId="{77D4AE21-454E-4A3F-9FE0-4A9DD8745F8B}" type="presParOf" srcId="{ABAEFA8A-66CA-4844-A210-263F939C5438}" destId="{4615282B-E034-4480-B13F-5665D888B86C}" srcOrd="8" destOrd="0" presId="urn:microsoft.com/office/officeart/2008/layout/HorizontalMultiLevelHierarchy"/>
    <dgm:cxn modelId="{63C4270F-BC33-439F-9E6F-6353AA23611F}" type="presParOf" srcId="{4615282B-E034-4480-B13F-5665D888B86C}" destId="{B8DC9407-4EF3-4D5B-B296-B3C29B873199}" srcOrd="0" destOrd="0" presId="urn:microsoft.com/office/officeart/2008/layout/HorizontalMultiLevelHierarchy"/>
    <dgm:cxn modelId="{D01DB970-11C3-48A3-B7A3-F1E540A759BC}" type="presParOf" srcId="{ABAEFA8A-66CA-4844-A210-263F939C5438}" destId="{3ADD79BB-43E2-42FF-A3A9-2ED51D8F67F9}" srcOrd="9" destOrd="0" presId="urn:microsoft.com/office/officeart/2008/layout/HorizontalMultiLevelHierarchy"/>
    <dgm:cxn modelId="{75DACD4F-23BE-4B2D-8FC4-44EE4A27C4BA}" type="presParOf" srcId="{3ADD79BB-43E2-42FF-A3A9-2ED51D8F67F9}" destId="{2992C38A-FCB7-44B7-AD2A-FA426705F01F}" srcOrd="0" destOrd="0" presId="urn:microsoft.com/office/officeart/2008/layout/HorizontalMultiLevelHierarchy"/>
    <dgm:cxn modelId="{C8AB8D47-0E47-4A90-8AD3-9C8CDBEB8FA7}" type="presParOf" srcId="{3ADD79BB-43E2-42FF-A3A9-2ED51D8F67F9}" destId="{506391C0-0379-44D9-82E7-9DBC84856856}" srcOrd="1" destOrd="0" presId="urn:microsoft.com/office/officeart/2008/layout/HorizontalMultiLevelHierarchy"/>
    <dgm:cxn modelId="{68E80120-95B1-498E-B610-BDB55F365138}" type="presParOf" srcId="{ABAEFA8A-66CA-4844-A210-263F939C5438}" destId="{14893616-5FC4-4B9A-A667-00C0476D6BF8}" srcOrd="10" destOrd="0" presId="urn:microsoft.com/office/officeart/2008/layout/HorizontalMultiLevelHierarchy"/>
    <dgm:cxn modelId="{52F6DE62-89E9-448E-A244-FC0F4051AC55}" type="presParOf" srcId="{14893616-5FC4-4B9A-A667-00C0476D6BF8}" destId="{9A7B5544-BB49-4E7D-861D-CC87CDCE79B4}" srcOrd="0" destOrd="0" presId="urn:microsoft.com/office/officeart/2008/layout/HorizontalMultiLevelHierarchy"/>
    <dgm:cxn modelId="{709E974C-2C62-49FB-8EBA-7E8AC009A763}" type="presParOf" srcId="{ABAEFA8A-66CA-4844-A210-263F939C5438}" destId="{F23B88DD-867C-4BCD-89F4-67BA78F74566}" srcOrd="11" destOrd="0" presId="urn:microsoft.com/office/officeart/2008/layout/HorizontalMultiLevelHierarchy"/>
    <dgm:cxn modelId="{2CCB986C-747A-4672-B9C1-6D11DF7283E9}" type="presParOf" srcId="{F23B88DD-867C-4BCD-89F4-67BA78F74566}" destId="{1051DA1C-DD60-45EF-A31B-C645F31C4E58}" srcOrd="0" destOrd="0" presId="urn:microsoft.com/office/officeart/2008/layout/HorizontalMultiLevelHierarchy"/>
    <dgm:cxn modelId="{D1FB3CD0-0C97-4EE0-A9DC-5A61ACC0B8BE}" type="presParOf" srcId="{F23B88DD-867C-4BCD-89F4-67BA78F74566}" destId="{76B7AE9D-B735-4D79-BC06-60B9C4107C95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93616-5FC4-4B9A-A667-00C0476D6BF8}">
      <dsp:nvSpPr>
        <dsp:cNvPr id="0" name=""/>
        <dsp:cNvSpPr/>
      </dsp:nvSpPr>
      <dsp:spPr>
        <a:xfrm>
          <a:off x="1414950" y="1188132"/>
          <a:ext cx="296177" cy="2821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088" y="0"/>
              </a:lnTo>
              <a:lnTo>
                <a:pt x="148088" y="282181"/>
              </a:lnTo>
              <a:lnTo>
                <a:pt x="296177" y="282181"/>
              </a:lnTo>
            </a:path>
          </a:pathLst>
        </a:custGeom>
        <a:noFill/>
        <a:ln w="95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552812" y="1318995"/>
        <a:ext cx="20454" cy="20454"/>
      </dsp:txXfrm>
    </dsp:sp>
    <dsp:sp modelId="{4615282B-E034-4480-B13F-5665D888B86C}">
      <dsp:nvSpPr>
        <dsp:cNvPr id="0" name=""/>
        <dsp:cNvSpPr/>
      </dsp:nvSpPr>
      <dsp:spPr>
        <a:xfrm>
          <a:off x="1414950" y="905950"/>
          <a:ext cx="296177" cy="282181"/>
        </a:xfrm>
        <a:custGeom>
          <a:avLst/>
          <a:gdLst/>
          <a:ahLst/>
          <a:cxnLst/>
          <a:rect l="0" t="0" r="0" b="0"/>
          <a:pathLst>
            <a:path>
              <a:moveTo>
                <a:pt x="0" y="282181"/>
              </a:moveTo>
              <a:lnTo>
                <a:pt x="148088" y="282181"/>
              </a:lnTo>
              <a:lnTo>
                <a:pt x="148088" y="0"/>
              </a:lnTo>
              <a:lnTo>
                <a:pt x="296177" y="0"/>
              </a:lnTo>
            </a:path>
          </a:pathLst>
        </a:custGeom>
        <a:noFill/>
        <a:ln w="95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552812" y="1036814"/>
        <a:ext cx="20454" cy="20454"/>
      </dsp:txXfrm>
    </dsp:sp>
    <dsp:sp modelId="{8CE28BB1-A026-4BC6-A17A-4B3D5F114D64}">
      <dsp:nvSpPr>
        <dsp:cNvPr id="0" name=""/>
        <dsp:cNvSpPr/>
      </dsp:nvSpPr>
      <dsp:spPr>
        <a:xfrm rot="16200000">
          <a:off x="203415" y="768688"/>
          <a:ext cx="1584183" cy="838886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Masters en partenariat avec d’autres établissements </a:t>
          </a:r>
        </a:p>
      </dsp:txBody>
      <dsp:txXfrm>
        <a:off x="203415" y="768688"/>
        <a:ext cx="1584183" cy="838886"/>
      </dsp:txXfrm>
    </dsp:sp>
    <dsp:sp modelId="{2992C38A-FCB7-44B7-AD2A-FA426705F01F}">
      <dsp:nvSpPr>
        <dsp:cNvPr id="0" name=""/>
        <dsp:cNvSpPr/>
      </dsp:nvSpPr>
      <dsp:spPr>
        <a:xfrm>
          <a:off x="1711128" y="680205"/>
          <a:ext cx="1480887" cy="45149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300" kern="1200" dirty="0"/>
            <a:t>Lettres médiévales</a:t>
          </a:r>
        </a:p>
      </dsp:txBody>
      <dsp:txXfrm>
        <a:off x="1711128" y="680205"/>
        <a:ext cx="1480887" cy="451490"/>
      </dsp:txXfrm>
    </dsp:sp>
    <dsp:sp modelId="{1051DA1C-DD60-45EF-A31B-C645F31C4E58}">
      <dsp:nvSpPr>
        <dsp:cNvPr id="0" name=""/>
        <dsp:cNvSpPr/>
      </dsp:nvSpPr>
      <dsp:spPr>
        <a:xfrm>
          <a:off x="1711128" y="1244568"/>
          <a:ext cx="1480887" cy="45149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De la Renaissance aux Lumières</a:t>
          </a:r>
        </a:p>
      </dsp:txBody>
      <dsp:txXfrm>
        <a:off x="1711128" y="1244568"/>
        <a:ext cx="1480887" cy="4514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93616-5FC4-4B9A-A667-00C0476D6BF8}">
      <dsp:nvSpPr>
        <dsp:cNvPr id="0" name=""/>
        <dsp:cNvSpPr/>
      </dsp:nvSpPr>
      <dsp:spPr>
        <a:xfrm>
          <a:off x="1414950" y="1188132"/>
          <a:ext cx="296177" cy="4563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8088" y="0"/>
              </a:lnTo>
              <a:lnTo>
                <a:pt x="148088" y="456325"/>
              </a:lnTo>
              <a:lnTo>
                <a:pt x="296177" y="45632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549439" y="1402694"/>
        <a:ext cx="27200" cy="27200"/>
      </dsp:txXfrm>
    </dsp:sp>
    <dsp:sp modelId="{4615282B-E034-4480-B13F-5665D888B86C}">
      <dsp:nvSpPr>
        <dsp:cNvPr id="0" name=""/>
        <dsp:cNvSpPr/>
      </dsp:nvSpPr>
      <dsp:spPr>
        <a:xfrm>
          <a:off x="1414950" y="905950"/>
          <a:ext cx="296177" cy="282181"/>
        </a:xfrm>
        <a:custGeom>
          <a:avLst/>
          <a:gdLst/>
          <a:ahLst/>
          <a:cxnLst/>
          <a:rect l="0" t="0" r="0" b="0"/>
          <a:pathLst>
            <a:path>
              <a:moveTo>
                <a:pt x="0" y="282181"/>
              </a:moveTo>
              <a:lnTo>
                <a:pt x="148088" y="282181"/>
              </a:lnTo>
              <a:lnTo>
                <a:pt x="148088" y="0"/>
              </a:lnTo>
              <a:lnTo>
                <a:pt x="296177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552812" y="1036814"/>
        <a:ext cx="20454" cy="20454"/>
      </dsp:txXfrm>
    </dsp:sp>
    <dsp:sp modelId="{8CE28BB1-A026-4BC6-A17A-4B3D5F114D64}">
      <dsp:nvSpPr>
        <dsp:cNvPr id="0" name=""/>
        <dsp:cNvSpPr/>
      </dsp:nvSpPr>
      <dsp:spPr>
        <a:xfrm rot="16200000">
          <a:off x="203415" y="768688"/>
          <a:ext cx="1584183" cy="838886"/>
        </a:xfrm>
        <a:prstGeom prst="rect">
          <a:avLst/>
        </a:prstGeom>
        <a:solidFill>
          <a:srgbClr val="FF993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Masters professionnels SU</a:t>
          </a:r>
        </a:p>
      </dsp:txBody>
      <dsp:txXfrm>
        <a:off x="203415" y="768688"/>
        <a:ext cx="1584183" cy="838886"/>
      </dsp:txXfrm>
    </dsp:sp>
    <dsp:sp modelId="{2992C38A-FCB7-44B7-AD2A-FA426705F01F}">
      <dsp:nvSpPr>
        <dsp:cNvPr id="0" name=""/>
        <dsp:cNvSpPr/>
      </dsp:nvSpPr>
      <dsp:spPr>
        <a:xfrm>
          <a:off x="1711128" y="506061"/>
          <a:ext cx="1480887" cy="799778"/>
        </a:xfrm>
        <a:prstGeom prst="rect">
          <a:avLst/>
        </a:prstGeom>
        <a:solidFill>
          <a:srgbClr val="FF993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MESEM, CREM, CORREM, SCEDIL</a:t>
          </a:r>
        </a:p>
      </dsp:txBody>
      <dsp:txXfrm>
        <a:off x="1711128" y="506061"/>
        <a:ext cx="1480887" cy="799778"/>
      </dsp:txXfrm>
    </dsp:sp>
    <dsp:sp modelId="{1051DA1C-DD60-45EF-A31B-C645F31C4E58}">
      <dsp:nvSpPr>
        <dsp:cNvPr id="0" name=""/>
        <dsp:cNvSpPr/>
      </dsp:nvSpPr>
      <dsp:spPr>
        <a:xfrm>
          <a:off x="1711128" y="1418712"/>
          <a:ext cx="1480887" cy="451490"/>
        </a:xfrm>
        <a:prstGeom prst="rect">
          <a:avLst/>
        </a:prstGeom>
        <a:solidFill>
          <a:srgbClr val="FF9933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800" kern="1200" dirty="0"/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MEEF Capes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800" kern="1200" dirty="0"/>
        </a:p>
      </dsp:txBody>
      <dsp:txXfrm>
        <a:off x="1711128" y="1418712"/>
        <a:ext cx="1480887" cy="4514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93616-5FC4-4B9A-A667-00C0476D6BF8}">
      <dsp:nvSpPr>
        <dsp:cNvPr id="0" name=""/>
        <dsp:cNvSpPr/>
      </dsp:nvSpPr>
      <dsp:spPr>
        <a:xfrm>
          <a:off x="1849624" y="1892468"/>
          <a:ext cx="291791" cy="1390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5895" y="0"/>
              </a:lnTo>
              <a:lnTo>
                <a:pt x="145895" y="1390039"/>
              </a:lnTo>
              <a:lnTo>
                <a:pt x="291791" y="1390039"/>
              </a:lnTo>
            </a:path>
          </a:pathLst>
        </a:custGeom>
        <a:noFill/>
        <a:ln w="952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960012" y="2551980"/>
        <a:ext cx="71016" cy="71016"/>
      </dsp:txXfrm>
    </dsp:sp>
    <dsp:sp modelId="{4615282B-E034-4480-B13F-5665D888B86C}">
      <dsp:nvSpPr>
        <dsp:cNvPr id="0" name=""/>
        <dsp:cNvSpPr/>
      </dsp:nvSpPr>
      <dsp:spPr>
        <a:xfrm>
          <a:off x="1849624" y="1892468"/>
          <a:ext cx="291791" cy="834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5895" y="0"/>
              </a:lnTo>
              <a:lnTo>
                <a:pt x="145895" y="834023"/>
              </a:lnTo>
              <a:lnTo>
                <a:pt x="291791" y="834023"/>
              </a:lnTo>
            </a:path>
          </a:pathLst>
        </a:custGeom>
        <a:noFill/>
        <a:ln w="952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973430" y="2287390"/>
        <a:ext cx="44179" cy="44179"/>
      </dsp:txXfrm>
    </dsp:sp>
    <dsp:sp modelId="{5FA93693-2883-40A9-81D4-A14379F78D77}">
      <dsp:nvSpPr>
        <dsp:cNvPr id="0" name=""/>
        <dsp:cNvSpPr/>
      </dsp:nvSpPr>
      <dsp:spPr>
        <a:xfrm>
          <a:off x="1849624" y="1892468"/>
          <a:ext cx="291791" cy="278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45895" y="0"/>
              </a:lnTo>
              <a:lnTo>
                <a:pt x="145895" y="278007"/>
              </a:lnTo>
              <a:lnTo>
                <a:pt x="291791" y="278007"/>
              </a:lnTo>
            </a:path>
          </a:pathLst>
        </a:custGeom>
        <a:noFill/>
        <a:ln w="952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985444" y="2021396"/>
        <a:ext cx="20151" cy="20151"/>
      </dsp:txXfrm>
    </dsp:sp>
    <dsp:sp modelId="{C8D79D4A-66D4-4A55-8AAE-7C6128A0DEB1}">
      <dsp:nvSpPr>
        <dsp:cNvPr id="0" name=""/>
        <dsp:cNvSpPr/>
      </dsp:nvSpPr>
      <dsp:spPr>
        <a:xfrm>
          <a:off x="1849624" y="1614460"/>
          <a:ext cx="291791" cy="278007"/>
        </a:xfrm>
        <a:custGeom>
          <a:avLst/>
          <a:gdLst/>
          <a:ahLst/>
          <a:cxnLst/>
          <a:rect l="0" t="0" r="0" b="0"/>
          <a:pathLst>
            <a:path>
              <a:moveTo>
                <a:pt x="0" y="278007"/>
              </a:moveTo>
              <a:lnTo>
                <a:pt x="145895" y="278007"/>
              </a:lnTo>
              <a:lnTo>
                <a:pt x="145895" y="0"/>
              </a:lnTo>
              <a:lnTo>
                <a:pt x="291791" y="0"/>
              </a:lnTo>
            </a:path>
          </a:pathLst>
        </a:custGeom>
        <a:noFill/>
        <a:ln w="952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985444" y="1743388"/>
        <a:ext cx="20151" cy="20151"/>
      </dsp:txXfrm>
    </dsp:sp>
    <dsp:sp modelId="{920D5B0F-6EB5-44BD-8263-7339E427AC9B}">
      <dsp:nvSpPr>
        <dsp:cNvPr id="0" name=""/>
        <dsp:cNvSpPr/>
      </dsp:nvSpPr>
      <dsp:spPr>
        <a:xfrm>
          <a:off x="1849624" y="1058444"/>
          <a:ext cx="291791" cy="834023"/>
        </a:xfrm>
        <a:custGeom>
          <a:avLst/>
          <a:gdLst/>
          <a:ahLst/>
          <a:cxnLst/>
          <a:rect l="0" t="0" r="0" b="0"/>
          <a:pathLst>
            <a:path>
              <a:moveTo>
                <a:pt x="0" y="834023"/>
              </a:moveTo>
              <a:lnTo>
                <a:pt x="145895" y="834023"/>
              </a:lnTo>
              <a:lnTo>
                <a:pt x="145895" y="0"/>
              </a:lnTo>
              <a:lnTo>
                <a:pt x="291791" y="0"/>
              </a:lnTo>
            </a:path>
          </a:pathLst>
        </a:custGeom>
        <a:noFill/>
        <a:ln w="952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973430" y="1453366"/>
        <a:ext cx="44179" cy="44179"/>
      </dsp:txXfrm>
    </dsp:sp>
    <dsp:sp modelId="{F4B6EE06-3F9F-4EF9-BBB3-183DAE843BBE}">
      <dsp:nvSpPr>
        <dsp:cNvPr id="0" name=""/>
        <dsp:cNvSpPr/>
      </dsp:nvSpPr>
      <dsp:spPr>
        <a:xfrm>
          <a:off x="1849624" y="502428"/>
          <a:ext cx="291791" cy="1390039"/>
        </a:xfrm>
        <a:custGeom>
          <a:avLst/>
          <a:gdLst/>
          <a:ahLst/>
          <a:cxnLst/>
          <a:rect l="0" t="0" r="0" b="0"/>
          <a:pathLst>
            <a:path>
              <a:moveTo>
                <a:pt x="0" y="1390039"/>
              </a:moveTo>
              <a:lnTo>
                <a:pt x="145895" y="1390039"/>
              </a:lnTo>
              <a:lnTo>
                <a:pt x="145895" y="0"/>
              </a:lnTo>
              <a:lnTo>
                <a:pt x="291791" y="0"/>
              </a:lnTo>
            </a:path>
          </a:pathLst>
        </a:custGeom>
        <a:noFill/>
        <a:ln w="9525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00" kern="1200"/>
        </a:p>
      </dsp:txBody>
      <dsp:txXfrm>
        <a:off x="1960012" y="1161940"/>
        <a:ext cx="71016" cy="71016"/>
      </dsp:txXfrm>
    </dsp:sp>
    <dsp:sp modelId="{8CE28BB1-A026-4BC6-A17A-4B3D5F114D64}">
      <dsp:nvSpPr>
        <dsp:cNvPr id="0" name=""/>
        <dsp:cNvSpPr/>
      </dsp:nvSpPr>
      <dsp:spPr>
        <a:xfrm rot="16200000">
          <a:off x="-454233" y="1479228"/>
          <a:ext cx="3781236" cy="82647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 dirty="0"/>
            <a:t>Masters recherche SU</a:t>
          </a:r>
        </a:p>
      </dsp:txBody>
      <dsp:txXfrm>
        <a:off x="-454233" y="1479228"/>
        <a:ext cx="3781236" cy="826479"/>
      </dsp:txXfrm>
    </dsp:sp>
    <dsp:sp modelId="{DEBD0C87-B159-4333-BB43-ECE8A4B0BB97}">
      <dsp:nvSpPr>
        <dsp:cNvPr id="0" name=""/>
        <dsp:cNvSpPr/>
      </dsp:nvSpPr>
      <dsp:spPr>
        <a:xfrm>
          <a:off x="2141416" y="280022"/>
          <a:ext cx="1458985" cy="44481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Littérature française</a:t>
          </a:r>
        </a:p>
      </dsp:txBody>
      <dsp:txXfrm>
        <a:off x="2141416" y="280022"/>
        <a:ext cx="1458985" cy="444812"/>
      </dsp:txXfrm>
    </dsp:sp>
    <dsp:sp modelId="{A38D37CE-075E-4B89-AA13-EA2B9D44F66F}">
      <dsp:nvSpPr>
        <dsp:cNvPr id="0" name=""/>
        <dsp:cNvSpPr/>
      </dsp:nvSpPr>
      <dsp:spPr>
        <a:xfrm>
          <a:off x="2141416" y="836038"/>
          <a:ext cx="1458985" cy="44481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Littérature comparée</a:t>
          </a:r>
        </a:p>
      </dsp:txBody>
      <dsp:txXfrm>
        <a:off x="2141416" y="836038"/>
        <a:ext cx="1458985" cy="444812"/>
      </dsp:txXfrm>
    </dsp:sp>
    <dsp:sp modelId="{83069172-B332-4952-B981-0F368D3D0675}">
      <dsp:nvSpPr>
        <dsp:cNvPr id="0" name=""/>
        <dsp:cNvSpPr/>
      </dsp:nvSpPr>
      <dsp:spPr>
        <a:xfrm>
          <a:off x="2141416" y="1392054"/>
          <a:ext cx="1458985" cy="44481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Langue française, texte, style</a:t>
          </a:r>
        </a:p>
      </dsp:txBody>
      <dsp:txXfrm>
        <a:off x="2141416" y="1392054"/>
        <a:ext cx="1458985" cy="444812"/>
      </dsp:txXfrm>
    </dsp:sp>
    <dsp:sp modelId="{D1ED0374-B84A-46EA-B4A1-A1967A37D7EB}">
      <dsp:nvSpPr>
        <dsp:cNvPr id="0" name=""/>
        <dsp:cNvSpPr/>
      </dsp:nvSpPr>
      <dsp:spPr>
        <a:xfrm>
          <a:off x="2141416" y="1948070"/>
          <a:ext cx="1458985" cy="44481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Lettres classiques</a:t>
          </a:r>
        </a:p>
      </dsp:txBody>
      <dsp:txXfrm>
        <a:off x="2141416" y="1948070"/>
        <a:ext cx="1458985" cy="444812"/>
      </dsp:txXfrm>
    </dsp:sp>
    <dsp:sp modelId="{2992C38A-FCB7-44B7-AD2A-FA426705F01F}">
      <dsp:nvSpPr>
        <dsp:cNvPr id="0" name=""/>
        <dsp:cNvSpPr/>
      </dsp:nvSpPr>
      <dsp:spPr>
        <a:xfrm>
          <a:off x="2141416" y="2504086"/>
          <a:ext cx="1458985" cy="44481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Allemand-Lettres (LLCE/LL)</a:t>
          </a:r>
        </a:p>
      </dsp:txBody>
      <dsp:txXfrm>
        <a:off x="2141416" y="2504086"/>
        <a:ext cx="1458985" cy="444812"/>
      </dsp:txXfrm>
    </dsp:sp>
    <dsp:sp modelId="{1051DA1C-DD60-45EF-A31B-C645F31C4E58}">
      <dsp:nvSpPr>
        <dsp:cNvPr id="0" name=""/>
        <dsp:cNvSpPr/>
      </dsp:nvSpPr>
      <dsp:spPr>
        <a:xfrm>
          <a:off x="2141416" y="3060101"/>
          <a:ext cx="1458985" cy="44481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 dirty="0"/>
            <a:t>Préparation aux agrégations (LM, LC, Grammaire)</a:t>
          </a:r>
        </a:p>
      </dsp:txBody>
      <dsp:txXfrm>
        <a:off x="2141416" y="3060101"/>
        <a:ext cx="1458985" cy="4448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orbonne-universites.fr/" TargetMode="Externa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orbonne-universites.fr/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uver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34584" y="1988840"/>
            <a:ext cx="10081683" cy="1692188"/>
          </a:xfrm>
        </p:spPr>
        <p:txBody>
          <a:bodyPr anchor="ctr">
            <a:noAutofit/>
          </a:bodyPr>
          <a:lstStyle>
            <a:lvl1pPr>
              <a:defRPr sz="5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74406" y="2302024"/>
            <a:ext cx="4141861" cy="406896"/>
          </a:xfrm>
        </p:spPr>
        <p:txBody>
          <a:bodyPr>
            <a:normAutofit/>
          </a:bodyPr>
          <a:lstStyle>
            <a:lvl1pPr marL="0" indent="0" algn="l">
              <a:buNone/>
              <a:defRPr sz="1000" cap="all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6" name="ZoneTexte 5"/>
          <p:cNvSpPr txBox="1"/>
          <p:nvPr userDrawn="1"/>
        </p:nvSpPr>
        <p:spPr>
          <a:xfrm>
            <a:off x="9418422" y="5863041"/>
            <a:ext cx="2197845" cy="615553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Document confidentiel –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 peut être reproduit ni diffusé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sans l'accord préalable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 Sorbonne Université.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8421" y="4999741"/>
            <a:ext cx="2160000" cy="65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22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797845" y="2024844"/>
            <a:ext cx="1922224" cy="1619796"/>
          </a:xfrm>
        </p:spPr>
        <p:txBody>
          <a:bodyPr wrap="none" anchor="t">
            <a:noAutofit/>
          </a:bodyPr>
          <a:lstStyle>
            <a:lvl1pPr algn="l">
              <a:lnSpc>
                <a:spcPts val="16000"/>
              </a:lnSpc>
              <a:defRPr sz="16000" b="0" cap="all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95867" y="3765018"/>
            <a:ext cx="6720399" cy="1320167"/>
          </a:xfrm>
        </p:spPr>
        <p:txBody>
          <a:bodyPr anchor="t"/>
          <a:lstStyle>
            <a:lvl1pPr marL="0" indent="0" algn="l">
              <a:lnSpc>
                <a:spcPct val="110000"/>
              </a:lnSpc>
              <a:buNone/>
              <a:defRPr sz="1600" cap="all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BFBCE-6BD1-4F6A-9141-B5DA0ECB219E}" type="slidenum">
              <a:rPr kumimoji="0" lang="fr-FR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493" y="360663"/>
            <a:ext cx="1584000" cy="477543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77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</a:rPr>
              <a:t>Titre de la présentation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534584" y="2276475"/>
            <a:ext cx="10081683" cy="403225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537243" y="6598509"/>
            <a:ext cx="288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10915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5472000" y="-9061"/>
            <a:ext cx="6720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4584" y="989856"/>
            <a:ext cx="3637056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534584" y="2276475"/>
            <a:ext cx="3649315" cy="4032250"/>
          </a:xfrm>
        </p:spPr>
        <p:txBody>
          <a:bodyPr/>
          <a:lstStyle>
            <a:lvl1pPr>
              <a:defRPr sz="140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/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5472000" y="6165384"/>
            <a:ext cx="6720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537243" y="6598509"/>
            <a:ext cx="288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3350880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0" y="-9061"/>
            <a:ext cx="12192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0" y="6165384"/>
            <a:ext cx="12192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560658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ô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582973" y="1412776"/>
            <a:ext cx="7033293" cy="900100"/>
          </a:xfrm>
        </p:spPr>
        <p:txBody>
          <a:bodyPr anchor="b"/>
          <a:lstStyle>
            <a:lvl1pPr>
              <a:defRPr sz="1400" cap="all" baseline="0">
                <a:solidFill>
                  <a:schemeClr val="bg1"/>
                </a:solidFill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>
            <a:hlinkClick r:id="rId2"/>
          </p:cNvPr>
          <p:cNvSpPr txBox="1"/>
          <p:nvPr userDrawn="1"/>
        </p:nvSpPr>
        <p:spPr>
          <a:xfrm>
            <a:off x="4829130" y="6612741"/>
            <a:ext cx="1476934" cy="123111"/>
          </a:xfrm>
          <a:prstGeom prst="rect">
            <a:avLst/>
          </a:prstGeom>
          <a:noFill/>
        </p:spPr>
        <p:txBody>
          <a:bodyPr wrap="none" lIns="36000" tIns="0" rIns="3600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SORBONNE-UNIVERSITE.FR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44" y="2972949"/>
            <a:ext cx="2977984" cy="89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103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4584" y="548680"/>
            <a:ext cx="10047816" cy="1440160"/>
          </a:xfrm>
        </p:spPr>
        <p:txBody>
          <a:bodyPr>
            <a:noAutofit/>
          </a:bodyPr>
          <a:lstStyle>
            <a:lvl1pPr>
              <a:defRPr sz="5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</a:rPr>
              <a:t>Titre de la présentation</a:t>
            </a:r>
            <a:endParaRPr lang="fr-FR" dirty="0">
              <a:solidFill>
                <a:srgbClr val="E6332A"/>
              </a:solidFill>
            </a:endParaRP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7"/>
          </p:nvPr>
        </p:nvSpPr>
        <p:spPr>
          <a:xfrm>
            <a:off x="1534584" y="2708921"/>
            <a:ext cx="5761549" cy="3599805"/>
          </a:xfrm>
        </p:spPr>
        <p:txBody>
          <a:bodyPr/>
          <a:lstStyle>
            <a:lvl1pPr marL="288000" indent="-288000">
              <a:spcBef>
                <a:spcPts val="600"/>
              </a:spcBef>
              <a:buClr>
                <a:schemeClr val="accent4"/>
              </a:buClr>
              <a:buFont typeface="+mj-lt"/>
              <a:buAutoNum type="arabicPeriod"/>
              <a:defRPr sz="1400" cap="all" baseline="0"/>
            </a:lvl1pPr>
            <a:lvl2pPr marL="288000">
              <a:spcBef>
                <a:spcPts val="0"/>
              </a:spcBef>
              <a:spcAft>
                <a:spcPts val="0"/>
              </a:spcAft>
              <a:defRPr sz="1200" b="0"/>
            </a:lvl2pPr>
            <a:lvl3pPr marL="288000"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45141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797845" y="2024844"/>
            <a:ext cx="1922224" cy="1619796"/>
          </a:xfrm>
        </p:spPr>
        <p:txBody>
          <a:bodyPr wrap="none" anchor="t">
            <a:noAutofit/>
          </a:bodyPr>
          <a:lstStyle>
            <a:lvl1pPr algn="l">
              <a:lnSpc>
                <a:spcPts val="16000"/>
              </a:lnSpc>
              <a:defRPr sz="16000" b="0" cap="all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dirty="0"/>
              <a:t>0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895867" y="3765018"/>
            <a:ext cx="6720399" cy="1320167"/>
          </a:xfrm>
        </p:spPr>
        <p:txBody>
          <a:bodyPr anchor="t"/>
          <a:lstStyle>
            <a:lvl1pPr marL="0" indent="0" algn="l">
              <a:lnSpc>
                <a:spcPct val="110000"/>
              </a:lnSpc>
              <a:buNone/>
              <a:defRPr sz="1600" cap="all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BFBCE-6BD1-4F6A-9141-B5DA0ECB219E}" type="slidenum">
              <a:rPr kumimoji="0" lang="fr-FR" sz="7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493" y="360663"/>
            <a:ext cx="1584000" cy="477543"/>
          </a:xfrm>
          <a:prstGeom prst="rect">
            <a:avLst/>
          </a:prstGeom>
        </p:spPr>
      </p:pic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>
                <a:solidFill>
                  <a:prstClr val="white"/>
                </a:solidFill>
              </a:rPr>
              <a:t>Titre de la présentation</a:t>
            </a:r>
            <a:endParaRPr lang="fr-F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49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</a:rPr>
              <a:t>Titre de la présentation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534584" y="2276475"/>
            <a:ext cx="10081683" cy="403225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537243" y="6598509"/>
            <a:ext cx="288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2895085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5472000" y="-9061"/>
            <a:ext cx="6720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4584" y="989856"/>
            <a:ext cx="3637056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1534584" y="2276475"/>
            <a:ext cx="3649315" cy="4032250"/>
          </a:xfrm>
        </p:spPr>
        <p:txBody>
          <a:bodyPr/>
          <a:lstStyle>
            <a:lvl1pPr>
              <a:defRPr sz="140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/>
            </a:lvl2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5472000" y="6165384"/>
            <a:ext cx="6720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5" hasCustomPrompt="1"/>
          </p:nvPr>
        </p:nvSpPr>
        <p:spPr>
          <a:xfrm>
            <a:off x="1537243" y="6598509"/>
            <a:ext cx="2880000" cy="107722"/>
          </a:xfrm>
        </p:spPr>
        <p:txBody>
          <a:bodyPr anchor="b">
            <a:spAutoFit/>
          </a:bodyPr>
          <a:lstStyle>
            <a:lvl1pPr>
              <a:defRPr sz="700" cap="all" baseline="0"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100" b="0"/>
            </a:lvl2pPr>
          </a:lstStyle>
          <a:p>
            <a:pPr lvl="0"/>
            <a:r>
              <a:rPr lang="fr-FR" dirty="0"/>
              <a:t>TITRE DE LA SECTION</a:t>
            </a:r>
          </a:p>
        </p:txBody>
      </p:sp>
    </p:spTree>
    <p:extLst>
      <p:ext uri="{BB962C8B-B14F-4D97-AF65-F5344CB8AC3E}">
        <p14:creationId xmlns:p14="http://schemas.microsoft.com/office/powerpoint/2010/main" val="358238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/>
          <p:cNvSpPr>
            <a:spLocks noGrp="1"/>
          </p:cNvSpPr>
          <p:nvPr>
            <p:ph type="pic" sz="quarter" idx="13"/>
          </p:nvPr>
        </p:nvSpPr>
        <p:spPr>
          <a:xfrm>
            <a:off x="0" y="-9061"/>
            <a:ext cx="12192000" cy="6210369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4"/>
          </p:nvPr>
        </p:nvSpPr>
        <p:spPr>
          <a:xfrm>
            <a:off x="0" y="6165384"/>
            <a:ext cx="12192000" cy="720000"/>
          </a:xfrm>
          <a:solidFill>
            <a:schemeClr val="accent4"/>
          </a:solidFill>
        </p:spPr>
        <p:txBody>
          <a:bodyPr lIns="216000" tIns="72000" rIns="108000" bIns="72000" anchor="ctr">
            <a:noAutofit/>
          </a:bodyPr>
          <a:lstStyle>
            <a:lvl1pPr>
              <a:defRPr sz="1000" b="1" cap="all" baseline="0">
                <a:solidFill>
                  <a:schemeClr val="bg1"/>
                </a:solidFill>
                <a:latin typeface="+mn-lt"/>
              </a:defRPr>
            </a:lvl1pPr>
            <a:lvl2pPr>
              <a:spcBef>
                <a:spcPts val="0"/>
              </a:spcBef>
              <a:defRPr sz="1000" b="0">
                <a:solidFill>
                  <a:schemeClr val="bg1"/>
                </a:solidFill>
                <a:latin typeface="+mn-lt"/>
              </a:defRPr>
            </a:lvl2pPr>
            <a:lvl3pPr>
              <a:defRPr sz="1200">
                <a:latin typeface="+mn-lt"/>
              </a:defRPr>
            </a:lvl3pPr>
            <a:lvl4pPr>
              <a:defRPr sz="1200">
                <a:latin typeface="+mn-lt"/>
              </a:defRPr>
            </a:lvl4pPr>
            <a:lvl5pPr>
              <a:defRPr sz="1200">
                <a:latin typeface="+mn-lt"/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81292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ô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582973" y="1412776"/>
            <a:ext cx="7033293" cy="900100"/>
          </a:xfrm>
        </p:spPr>
        <p:txBody>
          <a:bodyPr anchor="b"/>
          <a:lstStyle>
            <a:lvl1pPr>
              <a:defRPr sz="1400" cap="all" baseline="0">
                <a:solidFill>
                  <a:schemeClr val="bg1"/>
                </a:solidFill>
                <a:latin typeface="+mn-lt"/>
              </a:defRPr>
            </a:lvl1pPr>
            <a:lvl2pPr marL="144000" indent="-144000">
              <a:spcBef>
                <a:spcPts val="300"/>
              </a:spcBef>
              <a:buSzPct val="80000"/>
              <a:buFont typeface="Wingdings" panose="05000000000000000000" pitchFamily="2" charset="2"/>
              <a:buChar char="l"/>
              <a:defRPr sz="1200" b="0">
                <a:solidFill>
                  <a:schemeClr val="bg1"/>
                </a:solidFill>
              </a:defRPr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ZoneTexte 6">
            <a:hlinkClick r:id="rId2"/>
          </p:cNvPr>
          <p:cNvSpPr txBox="1"/>
          <p:nvPr userDrawn="1"/>
        </p:nvSpPr>
        <p:spPr>
          <a:xfrm>
            <a:off x="4829130" y="6612741"/>
            <a:ext cx="1476934" cy="123111"/>
          </a:xfrm>
          <a:prstGeom prst="rect">
            <a:avLst/>
          </a:prstGeom>
          <a:noFill/>
        </p:spPr>
        <p:txBody>
          <a:bodyPr wrap="none" lIns="36000" tIns="0" rIns="3600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SORBONNE-UNIVERSITE.FR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44" y="2972949"/>
            <a:ext cx="2977984" cy="89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uver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34584" y="1988840"/>
            <a:ext cx="10081683" cy="1692188"/>
          </a:xfrm>
        </p:spPr>
        <p:txBody>
          <a:bodyPr anchor="ctr">
            <a:noAutofit/>
          </a:bodyPr>
          <a:lstStyle>
            <a:lvl1pPr>
              <a:defRPr sz="58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474406" y="2302024"/>
            <a:ext cx="4141861" cy="406896"/>
          </a:xfrm>
        </p:spPr>
        <p:txBody>
          <a:bodyPr>
            <a:normAutofit/>
          </a:bodyPr>
          <a:lstStyle>
            <a:lvl1pPr marL="0" indent="0" algn="l">
              <a:buNone/>
              <a:defRPr sz="1000" cap="all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6" name="ZoneTexte 5"/>
          <p:cNvSpPr txBox="1"/>
          <p:nvPr userDrawn="1"/>
        </p:nvSpPr>
        <p:spPr>
          <a:xfrm>
            <a:off x="9418422" y="5863041"/>
            <a:ext cx="2197845" cy="615553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Document confidentiel –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ne peut être reproduit ni diffusé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sans l'accord préalable</a:t>
            </a:r>
            <a:b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 Sorbonne Université.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8421" y="4999741"/>
            <a:ext cx="2160000" cy="651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024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34584" y="548680"/>
            <a:ext cx="10047816" cy="1440160"/>
          </a:xfrm>
        </p:spPr>
        <p:txBody>
          <a:bodyPr>
            <a:noAutofit/>
          </a:bodyPr>
          <a:lstStyle>
            <a:lvl1pPr>
              <a:defRPr sz="5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</a:rPr>
              <a:t>Titre de la présentation</a:t>
            </a:r>
            <a:endParaRPr lang="fr-FR" dirty="0">
              <a:solidFill>
                <a:srgbClr val="E6332A"/>
              </a:solidFill>
            </a:endParaRP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7"/>
          </p:nvPr>
        </p:nvSpPr>
        <p:spPr>
          <a:xfrm>
            <a:off x="1534584" y="2708921"/>
            <a:ext cx="5761549" cy="3599805"/>
          </a:xfrm>
        </p:spPr>
        <p:txBody>
          <a:bodyPr/>
          <a:lstStyle>
            <a:lvl1pPr marL="288000" indent="-288000">
              <a:spcBef>
                <a:spcPts val="600"/>
              </a:spcBef>
              <a:buClr>
                <a:schemeClr val="accent4"/>
              </a:buClr>
              <a:buFont typeface="+mj-lt"/>
              <a:buAutoNum type="arabicPeriod"/>
              <a:defRPr sz="1400" cap="all" baseline="0"/>
            </a:lvl1pPr>
            <a:lvl2pPr marL="288000">
              <a:spcBef>
                <a:spcPts val="0"/>
              </a:spcBef>
              <a:spcAft>
                <a:spcPts val="0"/>
              </a:spcAft>
              <a:defRPr sz="1200" b="0"/>
            </a:lvl2pPr>
            <a:lvl3pPr marL="288000">
              <a:spcBef>
                <a:spcPts val="0"/>
              </a:spcBef>
              <a:spcAft>
                <a:spcPts val="0"/>
              </a:spcAft>
              <a:defRPr sz="1200"/>
            </a:lvl3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85281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34584" y="989856"/>
            <a:ext cx="10047816" cy="1143000"/>
          </a:xfrm>
          <a:prstGeom prst="rect">
            <a:avLst/>
          </a:prstGeom>
        </p:spPr>
        <p:txBody>
          <a:bodyPr vert="horz" lIns="36000" tIns="0" rIns="36000" bIns="0" rtlCol="0" anchor="b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34584" y="2276872"/>
            <a:ext cx="10047816" cy="4031853"/>
          </a:xfrm>
          <a:prstGeom prst="rect">
            <a:avLst/>
          </a:prstGeom>
        </p:spPr>
        <p:txBody>
          <a:bodyPr vert="horz" lIns="36000" tIns="0" rIns="36000" bIns="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401672" y="6601044"/>
            <a:ext cx="3360000" cy="107722"/>
          </a:xfrm>
          <a:prstGeom prst="rect">
            <a:avLst/>
          </a:prstGeom>
        </p:spPr>
        <p:txBody>
          <a:bodyPr vert="horz" lIns="36000" tIns="0" rIns="36000" bIns="0" rtlCol="0" anchor="b">
            <a:spAutoFit/>
          </a:bodyPr>
          <a:lstStyle>
            <a:lvl1pPr algn="ctr">
              <a:defRPr sz="700">
                <a:solidFill>
                  <a:schemeClr val="accent1"/>
                </a:solidFill>
              </a:defRPr>
            </a:lvl1pPr>
          </a:lstStyle>
          <a:p>
            <a:r>
              <a:rPr lang="fr-FR">
                <a:solidFill>
                  <a:srgbClr val="E6332A"/>
                </a:solidFill>
              </a:rPr>
              <a:t>Titre de la présentation</a:t>
            </a:r>
            <a:endParaRPr lang="fr-FR" dirty="0">
              <a:solidFill>
                <a:srgbClr val="E6332A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BFBCE-6BD1-4F6A-9141-B5DA0ECB219E}" type="slidenum">
              <a:rPr kumimoji="0" lang="fr-FR" sz="700" b="0" i="0" u="none" strike="noStrike" kern="1200" cap="none" spc="0" normalizeH="0" baseline="0" noProof="0" smtClean="0">
                <a:ln>
                  <a:noFill/>
                </a:ln>
                <a:solidFill>
                  <a:srgbClr val="E6332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srgbClr val="E6332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493" y="360310"/>
            <a:ext cx="1584000" cy="47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96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Tx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ts val="600"/>
        </a:spcBef>
        <a:buFontTx/>
        <a:buNone/>
        <a:defRPr sz="14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ts val="600"/>
        </a:spcBef>
        <a:spcAft>
          <a:spcPts val="300"/>
        </a:spcAft>
        <a:buFontTx/>
        <a:buNone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504000" indent="-144000" algn="l" defTabSz="914400" rtl="0" eaLnBrk="1" latinLnBrk="0" hangingPunct="1">
        <a:spcBef>
          <a:spcPts val="0"/>
        </a:spcBef>
        <a:buSzPct val="80000"/>
        <a:buFont typeface="Wingdings" panose="05000000000000000000" pitchFamily="2" charset="2"/>
        <a:buChar char="l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648000" indent="-108000" algn="l" defTabSz="914400" rtl="0" eaLnBrk="1" latinLnBrk="0" hangingPunct="1">
        <a:spcBef>
          <a:spcPts val="0"/>
        </a:spcBef>
        <a:buFont typeface="Arial" panose="020B0604020202020204" pitchFamily="34" charset="0"/>
        <a:buChar char="»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34584" y="989856"/>
            <a:ext cx="10047816" cy="1143000"/>
          </a:xfrm>
          <a:prstGeom prst="rect">
            <a:avLst/>
          </a:prstGeom>
        </p:spPr>
        <p:txBody>
          <a:bodyPr vert="horz" lIns="36000" tIns="0" rIns="36000" bIns="0" rtlCol="0" anchor="b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34584" y="2276872"/>
            <a:ext cx="10047816" cy="4031853"/>
          </a:xfrm>
          <a:prstGeom prst="rect">
            <a:avLst/>
          </a:prstGeom>
        </p:spPr>
        <p:txBody>
          <a:bodyPr vert="horz" lIns="36000" tIns="0" rIns="36000" bIns="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401672" y="6601044"/>
            <a:ext cx="3360000" cy="107722"/>
          </a:xfrm>
          <a:prstGeom prst="rect">
            <a:avLst/>
          </a:prstGeom>
        </p:spPr>
        <p:txBody>
          <a:bodyPr vert="horz" lIns="36000" tIns="0" rIns="36000" bIns="0" rtlCol="0" anchor="b">
            <a:spAutoFit/>
          </a:bodyPr>
          <a:lstStyle>
            <a:lvl1pPr algn="ctr">
              <a:defRPr sz="700">
                <a:solidFill>
                  <a:schemeClr val="accent1"/>
                </a:solidFill>
              </a:defRPr>
            </a:lvl1pPr>
          </a:lstStyle>
          <a:p>
            <a:r>
              <a:rPr lang="fr-FR">
                <a:solidFill>
                  <a:srgbClr val="E6332A"/>
                </a:solidFill>
              </a:rPr>
              <a:t>Titre de la présentation</a:t>
            </a:r>
            <a:endParaRPr lang="fr-FR" dirty="0">
              <a:solidFill>
                <a:srgbClr val="E6332A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031326" y="6601044"/>
            <a:ext cx="233003" cy="107722"/>
          </a:xfrm>
          <a:prstGeom prst="rect">
            <a:avLst/>
          </a:prstGeom>
          <a:noFill/>
        </p:spPr>
        <p:txBody>
          <a:bodyPr wrap="none" lIns="36000" tIns="0" rIns="3600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EFBFBCE-6BD1-4F6A-9141-B5DA0ECB219E}" type="slidenum">
              <a:rPr kumimoji="0" lang="fr-FR" sz="700" b="0" i="0" u="none" strike="noStrike" kern="1200" cap="none" spc="0" normalizeH="0" baseline="0" noProof="0" smtClean="0">
                <a:ln>
                  <a:noFill/>
                </a:ln>
                <a:solidFill>
                  <a:srgbClr val="E6332A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700" b="0" i="0" u="none" strike="noStrike" kern="1200" cap="none" spc="0" normalizeH="0" baseline="0" noProof="0" dirty="0">
              <a:ln>
                <a:noFill/>
              </a:ln>
              <a:solidFill>
                <a:srgbClr val="E6332A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493" y="360310"/>
            <a:ext cx="1584000" cy="478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259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Tx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ts val="600"/>
        </a:spcBef>
        <a:buFontTx/>
        <a:buNone/>
        <a:defRPr sz="1400" b="1" kern="120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l" defTabSz="914400" rtl="0" eaLnBrk="1" latinLnBrk="0" hangingPunct="1">
        <a:spcBef>
          <a:spcPts val="600"/>
        </a:spcBef>
        <a:spcAft>
          <a:spcPts val="300"/>
        </a:spcAft>
        <a:buFontTx/>
        <a:buNone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504000" indent="-144000" algn="l" defTabSz="914400" rtl="0" eaLnBrk="1" latinLnBrk="0" hangingPunct="1">
        <a:spcBef>
          <a:spcPts val="0"/>
        </a:spcBef>
        <a:buSzPct val="80000"/>
        <a:buFont typeface="Wingdings" panose="05000000000000000000" pitchFamily="2" charset="2"/>
        <a:buChar char="l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648000" indent="-108000" algn="l" defTabSz="914400" rtl="0" eaLnBrk="1" latinLnBrk="0" hangingPunct="1">
        <a:spcBef>
          <a:spcPts val="0"/>
        </a:spcBef>
        <a:buFont typeface="Arial" panose="020B0604020202020204" pitchFamily="34" charset="0"/>
        <a:buChar char="»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elle.reggiani@gmail.com" TargetMode="External"/><Relationship Id="rId2" Type="http://schemas.openxmlformats.org/officeDocument/2006/relationships/hyperlink" Target="mailto:Lettres-LangueFrancaise-Sorbonne@sorbonne-universite.fr" TargetMode="External"/><Relationship Id="rId1" Type="http://schemas.openxmlformats.org/officeDocument/2006/relationships/slideLayout" Target="../slideLayouts/slideLayout11.xml"/><Relationship Id="rId4" Type="http://schemas.openxmlformats.org/officeDocument/2006/relationships/hyperlink" Target="https://moodle-lettres-24.sorbonne-universite.fr/mod/folder/view.php?id=11707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arine.douchin@sorbonne-universite.fr" TargetMode="External"/><Relationship Id="rId2" Type="http://schemas.openxmlformats.org/officeDocument/2006/relationships/hyperlink" Target="mailto:lettres-languefrancaise-bibliotheques@sorbonne-universite.fr" TargetMode="Externa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jean-christophe.jolivet@sorbonne-universite.fr" TargetMode="External"/><Relationship Id="rId2" Type="http://schemas.openxmlformats.org/officeDocument/2006/relationships/hyperlink" Target="mailto:patrice.hamon@sorbonne-universite.fr" TargetMode="Externa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9.png"/><Relationship Id="rId7" Type="http://schemas.openxmlformats.org/officeDocument/2006/relationships/image" Target="../media/image11.jpeg"/><Relationship Id="rId2" Type="http://schemas.openxmlformats.org/officeDocument/2006/relationships/hyperlink" Target="https://www.google.fr/url?sa=i&amp;rct=j&amp;q=&amp;esrc=s&amp;source=images&amp;cd=&amp;cad=rja&amp;uact=8&amp;ved=2ahUKEwjjv6fZi5DdAhUFz4UKHTmDB4oQjRx6BAgBEAU&amp;url=https://www.gsrl-cnrs.fr/20-fevrier-2018-seminaire-violence-dogme-territoires-violence-dogme-territoires-usages-passe-lislamisme-contemporain/ens_logo/&amp;psig=AOvVaw2f82KhEgSr6padn5O56xjk&amp;ust=1535557527425553" TargetMode="External"/><Relationship Id="rId1" Type="http://schemas.openxmlformats.org/officeDocument/2006/relationships/slideLayout" Target="../slideLayouts/slideLayout11.xml"/><Relationship Id="rId6" Type="http://schemas.openxmlformats.org/officeDocument/2006/relationships/hyperlink" Target="http://www.sorbonne.fr/wp-content/uploads/logo-enc2.jpg" TargetMode="External"/><Relationship Id="rId5" Type="http://schemas.openxmlformats.org/officeDocument/2006/relationships/image" Target="../media/image10.png"/><Relationship Id="rId4" Type="http://schemas.openxmlformats.org/officeDocument/2006/relationships/hyperlink" Target="https://www.google.fr/url?sa=i&amp;rct=j&amp;q=&amp;esrc=s&amp;source=images&amp;cd=&amp;cad=rja&amp;uact=8&amp;ved=2ahUKEwiW-_qWjJDdAhULx4UKHfWGBD8QjRx6BAgBEAU&amp;url=https://fr.wikipedia.org/wiki/Fichier:Universit%C3%A9_Paris_3_(logo).svg&amp;psig=AOvVaw2Cd6uTb_ED3dIYOY_ae54K&amp;ust=1535557656773604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-lettres.sorbonne-universite.fr/moodle-2025/mod/folder/view.php?id=11198" TargetMode="External"/><Relationship Id="rId2" Type="http://schemas.openxmlformats.org/officeDocument/2006/relationships/hyperlink" Target="mailto:gabriella.parussa@sorbonne-universite.fr" TargetMode="External"/><Relationship Id="rId1" Type="http://schemas.openxmlformats.org/officeDocument/2006/relationships/slideLayout" Target="../slideLayouts/slideLayout11.xml"/><Relationship Id="rId4" Type="http://schemas.openxmlformats.org/officeDocument/2006/relationships/hyperlink" Target="mailto:Lettres-LangueFrancaise-Sorbonne@sorbonne-universite.fr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-lettres-25.sorbonne-universite.fr/mod/folder/view.php?id=3094" TargetMode="External"/><Relationship Id="rId2" Type="http://schemas.openxmlformats.org/officeDocument/2006/relationships/hyperlink" Target="mailto:Jean-charles.monferran@sorbonne-universite.fr" TargetMode="External"/><Relationship Id="rId1" Type="http://schemas.openxmlformats.org/officeDocument/2006/relationships/slideLayout" Target="../slideLayouts/slideLayout11.xml"/><Relationship Id="rId5" Type="http://schemas.openxmlformats.org/officeDocument/2006/relationships/hyperlink" Target="mailto:antonia.moya@sorbonne-universite.fr" TargetMode="External"/><Relationship Id="rId4" Type="http://schemas.openxmlformats.org/officeDocument/2006/relationships/hyperlink" Target="mailto:smahane.moussaten@sorbonne-universite.fr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fr/url?sa=i&amp;rct=j&amp;q=&amp;esrc=s&amp;source=images&amp;cd=&amp;cad=rja&amp;uact=8&amp;ved=2ahUKEwi_r6SGkZDdAhUIuRoKHU1JAzgQjRx6BAgBEAU&amp;url=http://www.octaveuzanne.com/2014/11/paul-lacroix-l-homme-livre-du-xixe.html&amp;psig=AOvVaw0ep8XbMgNhaAvAG64Opvwq&amp;ust=1535558915840060" TargetMode="Externa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-lettres-24.sorbonne-universite.fr/mod/folder/view.php?id=11708" TargetMode="External"/><Relationship Id="rId2" Type="http://schemas.openxmlformats.org/officeDocument/2006/relationships/hyperlink" Target="mailto:renaud.bret-vitoz@sorbonne-universite.fr" TargetMode="External"/><Relationship Id="rId1" Type="http://schemas.openxmlformats.org/officeDocument/2006/relationships/slideLayout" Target="../slideLayouts/slideLayout11.xml"/><Relationship Id="rId5" Type="http://schemas.openxmlformats.org/officeDocument/2006/relationships/hyperlink" Target="mailto:antonia.moya@sorbonne-universite.fr" TargetMode="External"/><Relationship Id="rId4" Type="http://schemas.openxmlformats.org/officeDocument/2006/relationships/hyperlink" Target="mailto:smahane.moussaten@sorbonne-universite.fr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google.fr/url?sa=i&amp;rct=j&amp;q=&amp;esrc=s&amp;source=images&amp;cd=&amp;cad=rja&amp;uact=8&amp;ved=2ahUKEwjTq4Ptk5DdAhVMdhoKHSAUBloQjRx6BAgBEAU&amp;url=https://www.arageek.com/ibda3world/10-weirdest-courses&amp;psig=AOvVaw0EiiK4iJIKoZsVBAHhSn15&amp;ust=1535559698643065" TargetMode="Externa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-lettres.sorbonne-universite.fr/moodle-2023/mod/folder/view.php?id=11199" TargetMode="External"/><Relationship Id="rId2" Type="http://schemas.openxmlformats.org/officeDocument/2006/relationships/hyperlink" Target="mailto:massonjeanyves@gmail.com" TargetMode="External"/><Relationship Id="rId1" Type="http://schemas.openxmlformats.org/officeDocument/2006/relationships/slideLayout" Target="../slideLayouts/slideLayout11.xml"/><Relationship Id="rId5" Type="http://schemas.openxmlformats.org/officeDocument/2006/relationships/hyperlink" Target="mailto:antonia.moya@sorbonne-universite.fr" TargetMode="External"/><Relationship Id="rId4" Type="http://schemas.openxmlformats.org/officeDocument/2006/relationships/hyperlink" Target="mailto:smahane.moussaten@sorbonne-universite.f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subTitle" idx="1"/>
          </p:nvPr>
        </p:nvSpPr>
        <p:spPr>
          <a:xfrm>
            <a:off x="1991544" y="1052736"/>
            <a:ext cx="8244656" cy="1584002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/>
              <a:t>MENTION DE </a:t>
            </a:r>
          </a:p>
          <a:p>
            <a:pPr algn="ctr"/>
            <a:r>
              <a:rPr lang="fr-FR" sz="3600" b="1" dirty="0"/>
              <a:t>MASTER « LETTRES »</a:t>
            </a:r>
          </a:p>
          <a:p>
            <a:pPr algn="ctr"/>
            <a:endParaRPr lang="fr-FR" sz="3600" b="1" dirty="0"/>
          </a:p>
        </p:txBody>
      </p:sp>
      <p:sp>
        <p:nvSpPr>
          <p:cNvPr id="6" name="Titre 4"/>
          <p:cNvSpPr>
            <a:spLocks noGrp="1"/>
          </p:cNvSpPr>
          <p:nvPr>
            <p:ph type="ctrTitle"/>
          </p:nvPr>
        </p:nvSpPr>
        <p:spPr>
          <a:xfrm>
            <a:off x="1991545" y="2636912"/>
            <a:ext cx="8244655" cy="1692188"/>
          </a:xfrm>
        </p:spPr>
        <p:txBody>
          <a:bodyPr/>
          <a:lstStyle/>
          <a:p>
            <a:pPr algn="ctr"/>
            <a:br>
              <a:rPr lang="fr-FR" sz="3600" dirty="0"/>
            </a:br>
            <a:r>
              <a:rPr lang="fr-FR" sz="3600" dirty="0"/>
              <a:t>Pr. Renaud Bret-</a:t>
            </a:r>
            <a:r>
              <a:rPr lang="fr-FR" sz="3600" dirty="0" err="1"/>
              <a:t>Vitoz</a:t>
            </a:r>
            <a:r>
              <a:rPr lang="fr-FR" sz="3600" dirty="0"/>
              <a:t> &amp; Christelle Reggiani</a:t>
            </a:r>
            <a:br>
              <a:rPr lang="fr-FR" sz="3600" dirty="0"/>
            </a:br>
            <a:r>
              <a:rPr lang="fr-FR" sz="3600" dirty="0"/>
              <a:t>Responsables de la mention Lettres</a:t>
            </a:r>
            <a:br>
              <a:rPr lang="fr-FR" sz="3600" dirty="0"/>
            </a:br>
            <a:endParaRPr lang="fr-FR" sz="3600" dirty="0"/>
          </a:p>
        </p:txBody>
      </p:sp>
    </p:spTree>
    <p:extLst>
      <p:ext uri="{BB962C8B-B14F-4D97-AF65-F5344CB8AC3E}">
        <p14:creationId xmlns:p14="http://schemas.microsoft.com/office/powerpoint/2010/main" val="3497699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2207568" y="2024843"/>
            <a:ext cx="8064896" cy="3239487"/>
          </a:xfr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fr-FR" sz="4000" dirty="0"/>
              <a:t>Master RECHERCHE</a:t>
            </a:r>
            <a:br>
              <a:rPr lang="fr-FR" sz="4000" dirty="0"/>
            </a:br>
            <a:r>
              <a:rPr lang="fr-FR" sz="4000" dirty="0"/>
              <a:t>Langue française, TEXTE, STYLE</a:t>
            </a:r>
            <a:br>
              <a:rPr lang="fr-FR" sz="4000" dirty="0"/>
            </a:br>
            <a:r>
              <a:rPr lang="fr-FR" sz="4000" dirty="0"/>
              <a:t>Responsable</a:t>
            </a:r>
            <a:br>
              <a:rPr lang="fr-FR" sz="4000" dirty="0"/>
            </a:br>
            <a:r>
              <a:rPr lang="fr-FR" sz="4000" dirty="0"/>
              <a:t>PR. C. Reggiani</a:t>
            </a:r>
            <a:br>
              <a:rPr lang="fr-FR" sz="4000" dirty="0"/>
            </a:br>
            <a:r>
              <a:rPr lang="fr-FR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195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39616" y="836712"/>
            <a:ext cx="7535862" cy="1143000"/>
          </a:xfrm>
        </p:spPr>
        <p:txBody>
          <a:bodyPr/>
          <a:lstStyle/>
          <a:p>
            <a:r>
              <a:rPr lang="fr-FR" dirty="0"/>
              <a:t>Master recherche </a:t>
            </a:r>
            <a:br>
              <a:rPr lang="fr-FR" dirty="0"/>
            </a:br>
            <a:r>
              <a:rPr lang="fr-FR" dirty="0"/>
              <a:t>Langue française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>
          <a:xfrm>
            <a:off x="2674938" y="2204864"/>
            <a:ext cx="7561262" cy="4536504"/>
          </a:xfrm>
        </p:spPr>
        <p:txBody>
          <a:bodyPr>
            <a:normAutofit fontScale="85000" lnSpcReduction="20000"/>
          </a:bodyPr>
          <a:lstStyle/>
          <a:p>
            <a:pPr marL="342000" indent="-342000">
              <a:buFont typeface="Arial" panose="020B0604020202020204" pitchFamily="34" charset="0"/>
              <a:buChar char="•"/>
            </a:pPr>
            <a:r>
              <a:rPr lang="fr-FR" sz="2600" dirty="0">
                <a:latin typeface="+mn-lt"/>
              </a:rPr>
              <a:t>Approches diverses de la langue française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>
              <a:spcBef>
                <a:spcPts val="1200"/>
              </a:spcBef>
            </a:pPr>
            <a:endParaRPr lang="fr-FR" sz="2300" dirty="0">
              <a:latin typeface="+mn-lt"/>
            </a:endParaRPr>
          </a:p>
          <a:p>
            <a:pPr>
              <a:spcBef>
                <a:spcPts val="2400"/>
              </a:spcBef>
            </a:pPr>
            <a:r>
              <a:rPr lang="fr-FR" sz="2300" dirty="0">
                <a:latin typeface="+mn-lt"/>
              </a:rPr>
              <a:t>Composante: UFR de Langue française</a:t>
            </a:r>
          </a:p>
          <a:p>
            <a:pPr>
              <a:spcBef>
                <a:spcPts val="2400"/>
              </a:spcBef>
            </a:pPr>
            <a:endParaRPr lang="fr-FR" sz="2300" dirty="0">
              <a:latin typeface="+mn-lt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674938" y="2566144"/>
          <a:ext cx="6949454" cy="33975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510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8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0808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Axe synchronique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Axe historique et philologique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Sémantique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Edition de textes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Linguistique française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Lexicologie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Stylistique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Grammaire historique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Intersémiotique des arts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Linguistique diachronique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Analyse du discours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Histoire de la rhétorique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Rhétorique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Histoire de la poétique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Poétique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>
                          <a:solidFill>
                            <a:schemeClr val="accent2"/>
                          </a:solidFill>
                        </a:rPr>
                        <a:t>Francophonie, variété des français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6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8" name="Image 7">
            <a:extLst>
              <a:ext uri="{FF2B5EF4-FFF2-40B4-BE49-F238E27FC236}">
                <a16:creationId xmlns:a16="http://schemas.microsoft.com/office/drawing/2014/main" id="{E63CD8BF-0765-4DF4-B0F7-653A01F0A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8208" y="31604"/>
            <a:ext cx="2664296" cy="197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768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Master recherche</a:t>
            </a:r>
            <a:br>
              <a:rPr lang="fr-FR" dirty="0"/>
            </a:br>
            <a:r>
              <a:rPr lang="fr-FR" dirty="0"/>
              <a:t>Langue française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E6332A"/>
                </a:solidFill>
                <a:latin typeface="Arial"/>
              </a:rPr>
              <a:t>Titre de la </a:t>
            </a:r>
            <a:r>
              <a:rPr lang="fr-FR" dirty="0" err="1">
                <a:solidFill>
                  <a:srgbClr val="E6332A"/>
                </a:solidFill>
                <a:latin typeface="Arial"/>
              </a:rPr>
              <a:t>présentaton</a:t>
            </a:r>
            <a:endParaRPr lang="fr-FR" dirty="0">
              <a:solidFill>
                <a:srgbClr val="E6332A"/>
              </a:solidFill>
              <a:latin typeface="Arial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Contacts </a:t>
            </a:r>
            <a:r>
              <a:rPr lang="fr-FR" dirty="0"/>
              <a:t>:</a:t>
            </a:r>
          </a:p>
          <a:p>
            <a:endParaRPr lang="fr-FR" dirty="0"/>
          </a:p>
          <a:p>
            <a:r>
              <a:rPr lang="fr-FR" dirty="0"/>
              <a:t>Secrétariat :</a:t>
            </a:r>
          </a:p>
          <a:p>
            <a:r>
              <a:rPr lang="fr-FR" dirty="0"/>
              <a:t>UFR de langue française, escalier G, rez-de-chaussée</a:t>
            </a:r>
          </a:p>
          <a:p>
            <a:r>
              <a:rPr lang="fr-FR" dirty="0"/>
              <a:t>Mme </a:t>
            </a:r>
            <a:r>
              <a:rPr lang="it-IT" dirty="0"/>
              <a:t>Géraldine FERRARI</a:t>
            </a:r>
          </a:p>
          <a:p>
            <a:r>
              <a:rPr lang="it-IT" dirty="0"/>
              <a:t>01 40 46 25 21</a:t>
            </a:r>
          </a:p>
          <a:p>
            <a:r>
              <a:rPr lang="it-IT" dirty="0">
                <a:solidFill>
                  <a:srgbClr val="FF0000"/>
                </a:solidFill>
                <a:hlinkClick r:id="rId2"/>
              </a:rPr>
              <a:t>Lettres-LangueFrancaise-Sorbonne@sorbonne-universite.fr</a:t>
            </a:r>
            <a:endParaRPr lang="it-IT" dirty="0">
              <a:solidFill>
                <a:srgbClr val="FF0000"/>
              </a:solidFill>
            </a:endParaRPr>
          </a:p>
          <a:p>
            <a:endParaRPr lang="fr-FR" dirty="0"/>
          </a:p>
          <a:p>
            <a:r>
              <a:rPr lang="fr-FR" dirty="0"/>
              <a:t>Responsable du parcours :</a:t>
            </a:r>
          </a:p>
          <a:p>
            <a:r>
              <a:rPr lang="fr-FR" dirty="0"/>
              <a:t>	Pr. Christelle Reggiani</a:t>
            </a:r>
          </a:p>
          <a:p>
            <a:r>
              <a:rPr lang="fr-FR" dirty="0">
                <a:hlinkClick r:id="rId3"/>
              </a:rPr>
              <a:t>christelle.reggiani@gmail.com</a:t>
            </a:r>
            <a:endParaRPr lang="fr-FR" dirty="0"/>
          </a:p>
          <a:p>
            <a:endParaRPr lang="fr-FR" dirty="0"/>
          </a:p>
          <a:p>
            <a:r>
              <a:rPr lang="it-IT" dirty="0">
                <a:solidFill>
                  <a:schemeClr val="accent2"/>
                </a:solidFill>
              </a:rPr>
              <a:t>Brochure téléchargeable en ligne : </a:t>
            </a:r>
            <a:r>
              <a:rPr lang="it-IT" dirty="0">
                <a:solidFill>
                  <a:srgbClr val="FF0000"/>
                </a:solidFill>
                <a:hlinkClick r:id="rId4"/>
              </a:rPr>
              <a:t>https://moodle-lettres-24.sorbonne-universite.fr/mod/folder/view.php?id=11707</a:t>
            </a:r>
            <a:endParaRPr lang="it-IT" dirty="0">
              <a:solidFill>
                <a:srgbClr val="FF0000"/>
              </a:solidFill>
            </a:endParaRPr>
          </a:p>
          <a:p>
            <a:endParaRPr lang="it-IT" dirty="0">
              <a:solidFill>
                <a:srgbClr val="FF0000"/>
              </a:solidFill>
            </a:endParaRP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420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EEB3A-ED75-32E3-C2AD-2BF8E170A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AFD1F3-6401-DF20-2DC9-92444F50C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4585" y="843697"/>
            <a:ext cx="10047816" cy="1143000"/>
          </a:xfrm>
        </p:spPr>
        <p:txBody>
          <a:bodyPr/>
          <a:lstStyle/>
          <a:p>
            <a:r>
              <a:rPr lang="fr-FR" dirty="0"/>
              <a:t>Master recherche</a:t>
            </a:r>
            <a:br>
              <a:rPr lang="fr-FR" dirty="0"/>
            </a:br>
            <a:r>
              <a:rPr lang="fr-FR" dirty="0"/>
              <a:t>Langue française, texte, style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967BE1F-6889-F517-169D-59D4194FD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rgbClr val="E6332A"/>
                </a:solidFill>
                <a:latin typeface="Arial"/>
              </a:rPr>
              <a:t>Titre de la </a:t>
            </a:r>
            <a:r>
              <a:rPr lang="fr-FR" dirty="0" err="1">
                <a:solidFill>
                  <a:srgbClr val="E6332A"/>
                </a:solidFill>
                <a:latin typeface="Arial"/>
              </a:rPr>
              <a:t>présentaton</a:t>
            </a:r>
            <a:endParaRPr lang="fr-FR" dirty="0">
              <a:solidFill>
                <a:srgbClr val="E6332A"/>
              </a:solidFill>
              <a:latin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3BA758B-7D5F-1A56-82ED-C363F90E0DC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34585" y="2132856"/>
            <a:ext cx="10047816" cy="4175869"/>
          </a:xfrm>
        </p:spPr>
        <p:txBody>
          <a:bodyPr>
            <a:normAutofit fontScale="92500"/>
          </a:bodyPr>
          <a:lstStyle/>
          <a:p>
            <a:r>
              <a:rPr lang="fr-FR" dirty="0"/>
              <a:t>Trois bibliothèques de l’UFR de Langue française :</a:t>
            </a:r>
          </a:p>
          <a:p>
            <a:endParaRPr lang="fr-FR" dirty="0"/>
          </a:p>
          <a:p>
            <a:r>
              <a:rPr lang="fr-FR" dirty="0"/>
              <a:t>En Sorbonne au 54, rue Saint-Jacques : </a:t>
            </a:r>
          </a:p>
          <a:p>
            <a:r>
              <a:rPr lang="fr-FR" dirty="0"/>
              <a:t>la bibliothèque de langue française (RDC derrière l’escalier G au niveau de l’UFR) </a:t>
            </a:r>
          </a:p>
          <a:p>
            <a:r>
              <a:rPr lang="fr-FR" dirty="0"/>
              <a:t>et la bibliothèque de linguistique (salle F657, escalier I, 1er étage) ; </a:t>
            </a:r>
          </a:p>
          <a:p>
            <a:endParaRPr lang="fr-FR" dirty="0"/>
          </a:p>
          <a:p>
            <a:r>
              <a:rPr lang="fr-FR" dirty="0"/>
              <a:t>À Champollion : la bibliothèque de linguistique occitane et romane (16, rue de la Sorbonne, 4e étage).</a:t>
            </a:r>
          </a:p>
          <a:p>
            <a:endParaRPr lang="it-IT" dirty="0">
              <a:solidFill>
                <a:srgbClr val="FF0000"/>
              </a:solidFill>
            </a:endParaRPr>
          </a:p>
          <a:p>
            <a:r>
              <a:rPr lang="fr-FR" dirty="0"/>
              <a:t>Les bibliographies de vos cours sont disponibles sur l’ENT, à la rubrique « Mon UFR/Langue française ». </a:t>
            </a:r>
          </a:p>
          <a:p>
            <a:endParaRPr lang="fr-FR" dirty="0"/>
          </a:p>
          <a:p>
            <a:r>
              <a:rPr lang="fr-FR" dirty="0"/>
              <a:t>Inscription pour visiter les bibliothèques les 17 et 18 septembre 2025 à 14h : </a:t>
            </a:r>
            <a:r>
              <a:rPr lang="fr-FR" dirty="0">
                <a:hlinkClick r:id="rId2"/>
              </a:rPr>
              <a:t>lettres-languefrancaise-bibliotheques@sorbonne-universite.fr</a:t>
            </a:r>
            <a:endParaRPr lang="fr-FR" dirty="0"/>
          </a:p>
          <a:p>
            <a:endParaRPr lang="fr-FR" dirty="0"/>
          </a:p>
          <a:p>
            <a:r>
              <a:rPr lang="fr-FR" dirty="0"/>
              <a:t>Contact : Marine DOUCHIN (</a:t>
            </a:r>
            <a:r>
              <a:rPr lang="fr-FR" dirty="0">
                <a:hlinkClick r:id="rId3"/>
              </a:rPr>
              <a:t>marine.douchin@sorbonne-universite.fr</a:t>
            </a:r>
            <a:r>
              <a:rPr lang="fr-FR" dirty="0"/>
              <a:t>) 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2D9184C-C669-E630-928F-2759306706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396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2207568" y="1280161"/>
            <a:ext cx="8064896" cy="4553480"/>
          </a:xfr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fr-FR" sz="4000" dirty="0"/>
              <a:t>Master RECHERCHE</a:t>
            </a:r>
            <a:br>
              <a:rPr lang="fr-FR" sz="4000" dirty="0"/>
            </a:br>
            <a:r>
              <a:rPr lang="fr-FR" sz="4000" dirty="0"/>
              <a:t>Lettres classiques</a:t>
            </a:r>
            <a:br>
              <a:rPr lang="fr-FR" sz="4000" dirty="0"/>
            </a:br>
            <a:r>
              <a:rPr lang="fr-FR" sz="3200" dirty="0"/>
              <a:t>(Français, Latin, grec)</a:t>
            </a:r>
            <a:br>
              <a:rPr lang="fr-FR" sz="3200" dirty="0"/>
            </a:br>
            <a:br>
              <a:rPr lang="fr-FR" sz="4000" dirty="0"/>
            </a:br>
            <a:r>
              <a:rPr lang="fr-FR" sz="4000" dirty="0"/>
              <a:t>Responsables:</a:t>
            </a:r>
            <a:br>
              <a:rPr lang="fr-FR" sz="4000" dirty="0"/>
            </a:br>
            <a:r>
              <a:rPr lang="fr-FR" sz="4000" dirty="0"/>
              <a:t>PR. Jean-Christophe Jolivet</a:t>
            </a:r>
            <a:br>
              <a:rPr lang="fr-FR" sz="4000" dirty="0"/>
            </a:br>
            <a:r>
              <a:rPr lang="fr-FR" sz="4000" dirty="0"/>
              <a:t>PR. Patrice Hamon</a:t>
            </a:r>
            <a:br>
              <a:rPr lang="fr-FR" sz="4000" dirty="0"/>
            </a:br>
            <a:r>
              <a:rPr lang="fr-FR" sz="4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09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39616" y="845840"/>
            <a:ext cx="7535862" cy="1143000"/>
          </a:xfrm>
        </p:spPr>
        <p:txBody>
          <a:bodyPr/>
          <a:lstStyle/>
          <a:p>
            <a:r>
              <a:rPr lang="fr-FR" dirty="0"/>
              <a:t>Master recherche</a:t>
            </a:r>
            <a:br>
              <a:rPr lang="fr-FR" dirty="0"/>
            </a:br>
            <a:r>
              <a:rPr lang="fr-FR" dirty="0"/>
              <a:t>Lettres classiques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>
          <a:xfrm>
            <a:off x="1713053" y="2176040"/>
            <a:ext cx="9063467" cy="470934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200" dirty="0">
                <a:latin typeface="+mn-lt"/>
              </a:rPr>
              <a:t>Formation solide en latin et en grec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2200" dirty="0">
                <a:latin typeface="+mn-lt"/>
              </a:rPr>
              <a:t>Couvre un vaste empan chronologique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2200" dirty="0">
                <a:latin typeface="+mn-lt"/>
              </a:rPr>
              <a:t>Latin: des origines de Rome à l’Antiquité tardive et au latin de la Renaissance</a:t>
            </a:r>
          </a:p>
          <a:p>
            <a:pPr marL="342900" indent="-342900">
              <a:spcBef>
                <a:spcPts val="200"/>
              </a:spcBef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fr-FR" sz="2200" dirty="0">
                <a:latin typeface="+mn-lt"/>
              </a:rPr>
              <a:t>Grec: du monde mycénien au grec byzantin et au grec moderne 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200" dirty="0">
                <a:latin typeface="+mn-lt"/>
              </a:rPr>
              <a:t>Approches diverses :</a:t>
            </a:r>
          </a:p>
          <a:p>
            <a:pPr marL="720000" indent="-285750">
              <a:lnSpc>
                <a:spcPts val="23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Linguistique</a:t>
            </a:r>
          </a:p>
          <a:p>
            <a:pPr marL="720000" indent="-285750">
              <a:lnSpc>
                <a:spcPts val="23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Littérature</a:t>
            </a:r>
          </a:p>
          <a:p>
            <a:pPr marL="720000" indent="-285750">
              <a:lnSpc>
                <a:spcPts val="23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Histoire des idées</a:t>
            </a:r>
          </a:p>
          <a:p>
            <a:pPr marL="720000" indent="-285750">
              <a:lnSpc>
                <a:spcPts val="23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Archéologie</a:t>
            </a:r>
          </a:p>
          <a:p>
            <a:pPr marL="720000" indent="-285750">
              <a:lnSpc>
                <a:spcPts val="23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Dialectologie</a:t>
            </a:r>
          </a:p>
          <a:p>
            <a:pPr marL="720000" indent="-285750">
              <a:lnSpc>
                <a:spcPts val="2300"/>
              </a:lnSpc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Étude des sources littéraires et documentaires (épigraphie et papyrologie)</a:t>
            </a:r>
          </a:p>
          <a:p>
            <a:pPr>
              <a:spcBef>
                <a:spcPts val="1200"/>
              </a:spcBef>
            </a:pPr>
            <a:r>
              <a:rPr lang="fr-FR" sz="2100" dirty="0">
                <a:latin typeface="+mn-lt"/>
              </a:rPr>
              <a:t>Composantes: UFR de Latin et UFR de Grec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C8CD8D0-4544-462C-99DD-40707981E0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509" y="132993"/>
            <a:ext cx="4477294" cy="145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768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Master recherche</a:t>
            </a:r>
            <a:br>
              <a:rPr lang="fr-FR" dirty="0"/>
            </a:br>
            <a:r>
              <a:rPr lang="fr-FR" dirty="0"/>
              <a:t>Lettres classiques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  <a:latin typeface="Arial"/>
              </a:rPr>
              <a:t>Titre de la présentation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fr-FR" dirty="0"/>
              <a:t>Contacts:</a:t>
            </a:r>
          </a:p>
          <a:p>
            <a:endParaRPr lang="fr-FR" dirty="0"/>
          </a:p>
          <a:p>
            <a:r>
              <a:rPr lang="fr-FR" dirty="0"/>
              <a:t>Grec: Pr. Patrice Hamon: </a:t>
            </a:r>
          </a:p>
          <a:p>
            <a:r>
              <a:rPr lang="en-US" dirty="0">
                <a:hlinkClick r:id="rId2"/>
              </a:rPr>
              <a:t>patrice.hamon@sorbonne-universite.fr</a:t>
            </a:r>
            <a:endParaRPr lang="en-US" dirty="0"/>
          </a:p>
          <a:p>
            <a:endParaRPr lang="fr-FR" dirty="0"/>
          </a:p>
          <a:p>
            <a:r>
              <a:rPr lang="fr-FR" dirty="0"/>
              <a:t>Latin: Pr. Jean-Christophe Jolivet</a:t>
            </a:r>
          </a:p>
          <a:p>
            <a:r>
              <a:rPr lang="fr-FR" dirty="0">
                <a:hlinkClick r:id="rId3"/>
              </a:rPr>
              <a:t>jean-christophe.jolivet@sorbonne-universite.fr</a:t>
            </a:r>
            <a:endParaRPr lang="fr-FR" dirty="0"/>
          </a:p>
          <a:p>
            <a:r>
              <a:rPr lang="fr-FR" dirty="0"/>
              <a:t> </a:t>
            </a:r>
          </a:p>
          <a:p>
            <a:r>
              <a:rPr lang="fr-FR" dirty="0"/>
              <a:t>Brochure téléchargeable en ligne:</a:t>
            </a:r>
          </a:p>
          <a:p>
            <a:r>
              <a:rPr lang="fr-FR" dirty="0"/>
              <a:t>https://moodle-lettres-24.sorbonne-universite.fr/mod/folder/view.php?id=11710</a:t>
            </a:r>
          </a:p>
          <a:p>
            <a:endParaRPr lang="fr-FR" dirty="0"/>
          </a:p>
          <a:p>
            <a:r>
              <a:rPr lang="fr-FR" dirty="0"/>
              <a:t>Secrétariats: </a:t>
            </a:r>
          </a:p>
          <a:p>
            <a:r>
              <a:rPr lang="fr-FR" dirty="0"/>
              <a:t>UFR Latin : siao-li.li@sorbonne-universite.fr</a:t>
            </a:r>
          </a:p>
          <a:p>
            <a:r>
              <a:rPr lang="fr-FR" dirty="0"/>
              <a:t>UFR Grec : alexandra.durand@sorbonne-universite.fr</a:t>
            </a:r>
          </a:p>
          <a:p>
            <a:endParaRPr lang="fr-FR" dirty="0"/>
          </a:p>
          <a:p>
            <a:endParaRPr lang="fr-FR" sz="1500" dirty="0"/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10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2207568" y="2024844"/>
            <a:ext cx="8996238" cy="1619796"/>
          </a:xfr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fr-FR" sz="4000" dirty="0"/>
              <a:t>Master Lettres MEDIEVALES</a:t>
            </a:r>
            <a:br>
              <a:rPr lang="fr-FR" sz="4000" dirty="0"/>
            </a:br>
            <a:br>
              <a:rPr lang="fr-FR" sz="4000" dirty="0"/>
            </a:br>
            <a:r>
              <a:rPr lang="fr-FR" sz="4000" dirty="0" err="1"/>
              <a:t>RespONSABLE</a:t>
            </a:r>
            <a:r>
              <a:rPr lang="fr-FR" sz="4000" dirty="0"/>
              <a:t> :</a:t>
            </a:r>
            <a:br>
              <a:rPr lang="fr-FR" sz="4000" dirty="0"/>
            </a:br>
            <a:r>
              <a:rPr lang="fr-FR" sz="4000" dirty="0"/>
              <a:t>Pr. Gabriella </a:t>
            </a:r>
            <a:r>
              <a:rPr lang="fr-FR" sz="4000" dirty="0" err="1"/>
              <a:t>Parussa</a:t>
            </a:r>
            <a:endParaRPr lang="fr-FR" sz="4000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>
            <a:off x="4799857" y="5688106"/>
            <a:ext cx="5040299" cy="53788"/>
          </a:xfrm>
        </p:spPr>
        <p:txBody>
          <a:bodyPr>
            <a:normAutofit fontScale="250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sz="1500" dirty="0"/>
          </a:p>
        </p:txBody>
      </p:sp>
    </p:spTree>
    <p:extLst>
      <p:ext uri="{BB962C8B-B14F-4D97-AF65-F5344CB8AC3E}">
        <p14:creationId xmlns:p14="http://schemas.microsoft.com/office/powerpoint/2010/main" val="941054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51584" y="1205880"/>
            <a:ext cx="7535862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Master recherche </a:t>
            </a:r>
            <a:br>
              <a:rPr lang="fr-FR" dirty="0"/>
            </a:br>
            <a:r>
              <a:rPr lang="fr-FR" dirty="0"/>
              <a:t>Lettres médiévales :</a:t>
            </a:r>
            <a:br>
              <a:rPr lang="fr-FR" dirty="0"/>
            </a:br>
            <a:r>
              <a:rPr lang="fr-FR" dirty="0"/>
              <a:t>Littérature, langues et savoirs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>
          <a:xfrm>
            <a:off x="2351584" y="2420888"/>
            <a:ext cx="8208912" cy="4320480"/>
          </a:xfrm>
        </p:spPr>
        <p:txBody>
          <a:bodyPr>
            <a:norm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2300" dirty="0">
                <a:latin typeface="+mn-lt"/>
              </a:rPr>
              <a:t>En partenariat avec Paris 3-Sorbonne nouvelle, Ecole nationale des chartes, Ecole normale supérieure Ulm, Ecole Pratique des Hautes Etudes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300" dirty="0">
                <a:latin typeface="+mn-lt"/>
              </a:rPr>
              <a:t>Investigation interdisciplinaire du champ médiéval, croisant plusieurs approches: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Étude de la langue et de la littérature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Philologie, paléographie, édition de textes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Philosophie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Histoire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Histoire de l’art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Histoire culturelle </a:t>
            </a:r>
            <a:r>
              <a:rPr lang="fr-FR">
                <a:latin typeface="+mn-lt"/>
              </a:rPr>
              <a:t>et histoire des </a:t>
            </a:r>
            <a:r>
              <a:rPr lang="fr-FR" dirty="0">
                <a:latin typeface="+mn-lt"/>
              </a:rPr>
              <a:t>sciences</a:t>
            </a:r>
          </a:p>
          <a:p>
            <a:pPr>
              <a:spcBef>
                <a:spcPts val="1200"/>
              </a:spcBef>
            </a:pPr>
            <a:r>
              <a:rPr lang="fr-FR" sz="2100" dirty="0">
                <a:latin typeface="+mn-lt"/>
              </a:rPr>
              <a:t>Composante: UFR de Langue française</a:t>
            </a:r>
          </a:p>
        </p:txBody>
      </p:sp>
      <p:pic>
        <p:nvPicPr>
          <p:cNvPr id="6146" name="Picture 2" descr="Résultat de recherche d'images pour &quot;logo ens&quot;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116634"/>
            <a:ext cx="638204" cy="72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Résultat de recherche d'images pour &quot;logo sorbonne nouvelle&quot;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872" y="116634"/>
            <a:ext cx="995018" cy="72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logo-enc[2]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016" y="116632"/>
            <a:ext cx="1220472" cy="72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episte ostea">
            <a:extLst>
              <a:ext uri="{FF2B5EF4-FFF2-40B4-BE49-F238E27FC236}">
                <a16:creationId xmlns:a16="http://schemas.microsoft.com/office/drawing/2014/main" id="{9ECF5CD6-8B93-46D9-9653-9536615598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6784" y="44625"/>
            <a:ext cx="1615720" cy="2186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57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Master recherche </a:t>
            </a:r>
            <a:br>
              <a:rPr lang="fr-FR" dirty="0"/>
            </a:br>
            <a:r>
              <a:rPr lang="fr-FR" dirty="0"/>
              <a:t>Lettres médiévales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  <a:latin typeface="Arial"/>
              </a:rPr>
              <a:t>Titre de la présentation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Contact: 	</a:t>
            </a:r>
          </a:p>
          <a:p>
            <a:r>
              <a:rPr lang="fr-FR" dirty="0"/>
              <a:t>	Pr . Gabriella </a:t>
            </a:r>
            <a:r>
              <a:rPr lang="fr-FR" dirty="0" err="1"/>
              <a:t>Parussa</a:t>
            </a:r>
            <a:endParaRPr lang="fr-FR" dirty="0"/>
          </a:p>
          <a:p>
            <a:endParaRPr lang="fr-FR" dirty="0"/>
          </a:p>
          <a:p>
            <a:r>
              <a:rPr lang="fr-FR" dirty="0">
                <a:hlinkClick r:id="rId2"/>
              </a:rPr>
              <a:t>gabriella.parussa@sorbonne-universite.fr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dirty="0"/>
              <a:t>Brochure téléchargeable en ligne:</a:t>
            </a:r>
          </a:p>
          <a:p>
            <a:endParaRPr lang="fr-FR" dirty="0"/>
          </a:p>
          <a:p>
            <a:r>
              <a:rPr lang="fr-FR" dirty="0">
                <a:hlinkClick r:id="rId3"/>
              </a:rPr>
              <a:t>https://moodle-lettres.sorbonne-universite.fr/moodle-2025/mod/folder/view.php?id=11198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dirty="0"/>
              <a:t>Secrétariat:</a:t>
            </a:r>
          </a:p>
          <a:p>
            <a:r>
              <a:rPr lang="fr-FR" dirty="0"/>
              <a:t>UFR de langue française, escalier G, rez-de-chaussée</a:t>
            </a:r>
          </a:p>
          <a:p>
            <a:r>
              <a:rPr lang="fr-FR" dirty="0"/>
              <a:t>Mme Géraldine FERRARI</a:t>
            </a:r>
          </a:p>
          <a:p>
            <a:r>
              <a:rPr lang="fr-FR" dirty="0"/>
              <a:t>01 40 46 25 21</a:t>
            </a:r>
          </a:p>
          <a:p>
            <a:r>
              <a:rPr lang="it-IT" dirty="0">
                <a:solidFill>
                  <a:srgbClr val="FF0000"/>
                </a:solidFill>
                <a:hlinkClick r:id="rId4"/>
              </a:rPr>
              <a:t>Lettres-LangueFrancaise-Sorbonne@sorbonne-universite.fr</a:t>
            </a:r>
            <a:endParaRPr lang="fr-FR" dirty="0"/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65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5C1C93-1585-493B-B49B-8383F23A4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4938" y="989856"/>
            <a:ext cx="7535862" cy="956206"/>
          </a:xfrm>
        </p:spPr>
        <p:txBody>
          <a:bodyPr>
            <a:normAutofit/>
          </a:bodyPr>
          <a:lstStyle/>
          <a:p>
            <a:r>
              <a:rPr lang="fr-FR" sz="3600" dirty="0"/>
              <a:t>Offre de formation Master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744C25-EB46-44E2-AB79-C28CABF299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63952" y="2132857"/>
            <a:ext cx="4572248" cy="4175869"/>
          </a:xfrm>
        </p:spPr>
        <p:txBody>
          <a:bodyPr/>
          <a:lstStyle/>
          <a:p>
            <a:r>
              <a:rPr lang="fr-FR" dirty="0"/>
              <a:t>    </a:t>
            </a: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1233507C-99D4-4527-8360-12FCF9204399}"/>
              </a:ext>
            </a:extLst>
          </p:cNvPr>
          <p:cNvGraphicFramePr/>
          <p:nvPr/>
        </p:nvGraphicFramePr>
        <p:xfrm>
          <a:off x="2135560" y="1840537"/>
          <a:ext cx="3768080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C6E894C7-A119-4E05-A423-CF8799AF0C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638758"/>
              </p:ext>
            </p:extLst>
          </p:nvPr>
        </p:nvGraphicFramePr>
        <p:xfrm>
          <a:off x="2135560" y="4011039"/>
          <a:ext cx="3768080" cy="2376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1" name="Diagramme 10">
            <a:extLst>
              <a:ext uri="{FF2B5EF4-FFF2-40B4-BE49-F238E27FC236}">
                <a16:creationId xmlns:a16="http://schemas.microsoft.com/office/drawing/2014/main" id="{DF5937F3-BCB1-44F8-8710-F31A9327BE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0882999"/>
              </p:ext>
            </p:extLst>
          </p:nvPr>
        </p:nvGraphicFramePr>
        <p:xfrm>
          <a:off x="5663952" y="2234926"/>
          <a:ext cx="3768080" cy="37849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3829515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  <p:bldGraphic spid="7" grpId="0">
        <p:bldAsOne/>
      </p:bldGraphic>
      <p:bldGraphic spid="11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2135561" y="2077095"/>
            <a:ext cx="8064896" cy="1619796"/>
          </a:xfr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fr-FR" sz="4000" dirty="0"/>
              <a:t>Master RECHERCHE</a:t>
            </a:r>
            <a:br>
              <a:rPr lang="fr-FR" sz="4000" dirty="0"/>
            </a:br>
            <a:r>
              <a:rPr lang="fr-FR" sz="4000" dirty="0"/>
              <a:t>De la renaissance aux Lumières</a:t>
            </a:r>
            <a:br>
              <a:rPr lang="fr-FR" sz="4000" dirty="0"/>
            </a:br>
            <a:br>
              <a:rPr lang="fr-FR" sz="4000" dirty="0"/>
            </a:br>
            <a:r>
              <a:rPr lang="fr-FR" sz="4000" dirty="0"/>
              <a:t>Responsable:</a:t>
            </a:r>
            <a:br>
              <a:rPr lang="fr-FR" sz="4000" dirty="0"/>
            </a:br>
            <a:r>
              <a:rPr lang="fr-FR" sz="4000" dirty="0"/>
              <a:t>Pr. Jean-Charles Monferran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 flipV="1">
            <a:off x="4836122" y="6237312"/>
            <a:ext cx="5364335" cy="320242"/>
          </a:xfrm>
        </p:spPr>
        <p:txBody>
          <a:bodyPr>
            <a:noAutofit/>
          </a:bodyPr>
          <a:lstStyle/>
          <a:p>
            <a:endParaRPr lang="fr-FR" sz="1500" dirty="0"/>
          </a:p>
        </p:txBody>
      </p:sp>
    </p:spTree>
    <p:extLst>
      <p:ext uri="{BB962C8B-B14F-4D97-AF65-F5344CB8AC3E}">
        <p14:creationId xmlns:p14="http://schemas.microsoft.com/office/powerpoint/2010/main" val="7583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Master recherche </a:t>
            </a:r>
            <a:br>
              <a:rPr lang="fr-FR" dirty="0"/>
            </a:br>
            <a:r>
              <a:rPr lang="fr-FR" dirty="0"/>
              <a:t>De la Renaissance aux Lumières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  <a:latin typeface="Arial"/>
              </a:rPr>
              <a:t>Titre de la présentation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Contact: </a:t>
            </a:r>
          </a:p>
          <a:p>
            <a:endParaRPr lang="fr-FR" dirty="0"/>
          </a:p>
          <a:p>
            <a:r>
              <a:rPr lang="fr-FR" dirty="0"/>
              <a:t>	Pr. Jean-Charles Monferran : </a:t>
            </a:r>
          </a:p>
          <a:p>
            <a:r>
              <a:rPr lang="fr-FR" dirty="0">
                <a:hlinkClick r:id="rId2"/>
              </a:rPr>
              <a:t>Jean-charles.monferran@sorbonne-universite.fr</a:t>
            </a:r>
            <a:r>
              <a:rPr lang="fr-FR" dirty="0"/>
              <a:t>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Brochure téléchargeable en ligne:</a:t>
            </a:r>
          </a:p>
          <a:p>
            <a:r>
              <a:rPr lang="fr-FR" dirty="0">
                <a:hlinkClick r:id="rId3"/>
              </a:rPr>
              <a:t>https://moodle-lettres-25.sorbonne-universite.fr/mod/folder/view.php?id=3094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dirty="0"/>
              <a:t>Secrétariat:</a:t>
            </a:r>
          </a:p>
          <a:p>
            <a:r>
              <a:rPr lang="fr-FR" dirty="0"/>
              <a:t>MOUSSATEN Smahane </a:t>
            </a:r>
            <a:r>
              <a:rPr lang="fr-FR" dirty="0">
                <a:hlinkClick r:id="rId4"/>
              </a:rPr>
              <a:t>smahane.moussaten@sorbonne-universite.fr</a:t>
            </a:r>
            <a:endParaRPr lang="fr-FR" dirty="0"/>
          </a:p>
          <a:p>
            <a:r>
              <a:rPr lang="fr-FR" dirty="0"/>
              <a:t>MOYA Antonia </a:t>
            </a:r>
            <a:r>
              <a:rPr lang="fr-FR" dirty="0">
                <a:hlinkClick r:id="rId5"/>
              </a:rPr>
              <a:t>antonia.moya@sorbonne-universite.fr</a:t>
            </a:r>
            <a:r>
              <a:rPr lang="fr-FR" dirty="0"/>
              <a:t> 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9853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Adresses des autres établissements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</a:rPr>
              <a:t>Titre de la présentation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fr-FR" dirty="0"/>
              <a:t>SORBONNE NOUVELLE-PARIS 3</a:t>
            </a:r>
          </a:p>
          <a:p>
            <a:r>
              <a:rPr lang="fr-FR" dirty="0"/>
              <a:t> </a:t>
            </a:r>
          </a:p>
          <a:p>
            <a:r>
              <a:rPr lang="fr-FR" dirty="0"/>
              <a:t>ÉCOLE NATIONALE DES CHARTES</a:t>
            </a:r>
          </a:p>
          <a:p>
            <a:r>
              <a:rPr lang="fr-FR" dirty="0"/>
              <a:t>Suivi administratif et pédagogique :</a:t>
            </a:r>
          </a:p>
          <a:p>
            <a:r>
              <a:rPr lang="fr-FR" dirty="0"/>
              <a:t>Téléphone : 01 55 42 75 02</a:t>
            </a:r>
          </a:p>
          <a:p>
            <a:r>
              <a:rPr lang="fr-FR" dirty="0"/>
              <a:t>C</a:t>
            </a:r>
            <a:r>
              <a:rPr lang="fr-FR"/>
              <a:t>ourriel </a:t>
            </a:r>
            <a:r>
              <a:rPr lang="fr-FR" dirty="0"/>
              <a:t>: etudes@chartes.psl.eu</a:t>
            </a:r>
          </a:p>
          <a:p>
            <a:r>
              <a:rPr lang="fr-FR" dirty="0"/>
              <a:t>65, rue de Richelieu, 75002 Paris</a:t>
            </a:r>
          </a:p>
          <a:p>
            <a:endParaRPr lang="fr-FR" dirty="0"/>
          </a:p>
          <a:p>
            <a:r>
              <a:rPr lang="fr-FR" dirty="0"/>
              <a:t>ÉCOLE NORMALE SUPÉRIEURE</a:t>
            </a:r>
          </a:p>
          <a:p>
            <a:r>
              <a:rPr lang="fr-FR" dirty="0"/>
              <a:t>Secrétariat : Monsieur Stéphane PATIES GORIZZA</a:t>
            </a:r>
          </a:p>
          <a:p>
            <a:r>
              <a:rPr lang="fr-FR" dirty="0"/>
              <a:t>Tél. : 01 44 32 30 21</a:t>
            </a:r>
          </a:p>
          <a:p>
            <a:r>
              <a:rPr lang="fr-FR" dirty="0"/>
              <a:t>Courriel : stephane.paties.gorizza@ens.fr</a:t>
            </a:r>
          </a:p>
          <a:p>
            <a:r>
              <a:rPr lang="fr-FR" dirty="0"/>
              <a:t>45, rue d’Ulm 75230 Paris Cedex 05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67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L’année de master, une initiation à la recherche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. </a:t>
            </a:r>
            <a:r>
              <a:rPr lang="fr-FR" i="1" dirty="0"/>
              <a:t>Séminaires</a:t>
            </a:r>
            <a:r>
              <a:rPr lang="fr-FR" dirty="0"/>
              <a:t> : lieux où des thèmes de recherche sont explorés.</a:t>
            </a:r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i="1" dirty="0"/>
              <a:t>Mémoire</a:t>
            </a:r>
            <a:r>
              <a:rPr lang="fr-FR" dirty="0"/>
              <a:t> : première expérience d’un écrit long, conforme aux critères de la recherche en lettres ;</a:t>
            </a:r>
          </a:p>
          <a:p>
            <a:pPr marL="789750" lvl="3" indent="-285750">
              <a:buFont typeface="Arial" panose="020B0604020202020204" pitchFamily="34" charset="0"/>
              <a:buChar char="•"/>
            </a:pPr>
            <a:r>
              <a:rPr lang="fr-FR" dirty="0"/>
              <a:t>Apport de nouvelles perspectives, à partir d’un état de la recherche ;</a:t>
            </a:r>
          </a:p>
          <a:p>
            <a:pPr marL="789750" lvl="3" indent="-285750">
              <a:buFont typeface="Arial" panose="020B0604020202020204" pitchFamily="34" charset="0"/>
              <a:buChar char="•"/>
            </a:pPr>
            <a:r>
              <a:rPr lang="fr-FR" dirty="0"/>
              <a:t>Recherches et outils bibliographiques ;</a:t>
            </a:r>
          </a:p>
          <a:p>
            <a:pPr marL="789750" lvl="3" indent="-285750">
              <a:buFont typeface="Arial" panose="020B0604020202020204" pitchFamily="34" charset="0"/>
              <a:buChar char="•"/>
            </a:pPr>
            <a:r>
              <a:rPr lang="fr-FR" dirty="0"/>
              <a:t>Rédaction d’un texte dont la forme initie aux écrits scientifiques (thèse, articles, livres…).</a:t>
            </a:r>
          </a:p>
          <a:p>
            <a:pPr lvl="2"/>
            <a:endParaRPr lang="fr-FR" dirty="0"/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fr-FR" sz="1600" b="1" dirty="0">
                <a:latin typeface="+mj-lt"/>
              </a:rPr>
              <a:t>Travail</a:t>
            </a:r>
            <a:r>
              <a:rPr lang="fr-FR" b="1" dirty="0"/>
              <a:t> en collaboration avec un directeur / une directrice </a:t>
            </a:r>
            <a:r>
              <a:rPr lang="fr-FR" b="1"/>
              <a:t>de recherche, </a:t>
            </a:r>
            <a:r>
              <a:rPr lang="fr-FR" b="1" dirty="0"/>
              <a:t>supposant des </a:t>
            </a:r>
            <a:r>
              <a:rPr lang="fr-FR" b="1"/>
              <a:t>échanges réguliers</a:t>
            </a:r>
            <a:r>
              <a:rPr lang="fr-FR" b="1" dirty="0"/>
              <a:t>.</a:t>
            </a:r>
          </a:p>
          <a:p>
            <a:pPr marL="285750" lvl="2" indent="-285750">
              <a:buFont typeface="Arial" panose="020B0604020202020204" pitchFamily="34" charset="0"/>
              <a:buChar char="•"/>
            </a:pPr>
            <a:r>
              <a:rPr lang="fr-FR" sz="1600" b="1" dirty="0">
                <a:latin typeface="+mj-lt"/>
              </a:rPr>
              <a:t>Une année stimulante faite de découvertes et de perspectives nouvelles, sans négliger les éléments fondamentaux de la formation en lettres.</a:t>
            </a:r>
          </a:p>
          <a:p>
            <a:pPr marL="789750" lvl="3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26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2135561" y="2077095"/>
            <a:ext cx="8064896" cy="1619796"/>
          </a:xfr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fr-FR" sz="4000" dirty="0"/>
              <a:t>Master RECHERCHE</a:t>
            </a:r>
            <a:br>
              <a:rPr lang="fr-FR" sz="4000" dirty="0"/>
            </a:br>
            <a:r>
              <a:rPr lang="fr-FR" sz="4000" dirty="0"/>
              <a:t>LITTÉRATURE FRANCAISE</a:t>
            </a:r>
            <a:br>
              <a:rPr lang="fr-FR" sz="4000" dirty="0"/>
            </a:br>
            <a:br>
              <a:rPr lang="fr-FR" sz="4000" dirty="0"/>
            </a:br>
            <a:r>
              <a:rPr lang="fr-FR" sz="4000" dirty="0"/>
              <a:t>Responsable:</a:t>
            </a:r>
            <a:br>
              <a:rPr lang="fr-FR" sz="4000" dirty="0"/>
            </a:br>
            <a:r>
              <a:rPr lang="fr-FR" sz="4000" dirty="0"/>
              <a:t>Pr. </a:t>
            </a:r>
            <a:r>
              <a:rPr lang="fr-FR" sz="4000" dirty="0" err="1"/>
              <a:t>RenAud</a:t>
            </a:r>
            <a:r>
              <a:rPr lang="fr-FR" sz="4000" dirty="0"/>
              <a:t> Bret-</a:t>
            </a:r>
            <a:r>
              <a:rPr lang="fr-FR" sz="4000" dirty="0" err="1"/>
              <a:t>Vitoz</a:t>
            </a:r>
            <a:r>
              <a:rPr lang="fr-FR" sz="4000" dirty="0"/>
              <a:t> </a:t>
            </a:r>
          </a:p>
        </p:txBody>
      </p:sp>
      <p:sp>
        <p:nvSpPr>
          <p:cNvPr id="7" name="Espace réservé du texte 6"/>
          <p:cNvSpPr>
            <a:spLocks noGrp="1"/>
          </p:cNvSpPr>
          <p:nvPr>
            <p:ph type="body" idx="1"/>
          </p:nvPr>
        </p:nvSpPr>
        <p:spPr>
          <a:xfrm flipV="1">
            <a:off x="4836122" y="6237312"/>
            <a:ext cx="5364335" cy="320242"/>
          </a:xfrm>
        </p:spPr>
        <p:txBody>
          <a:bodyPr>
            <a:noAutofit/>
          </a:bodyPr>
          <a:lstStyle/>
          <a:p>
            <a:endParaRPr lang="fr-FR" sz="1500" dirty="0"/>
          </a:p>
        </p:txBody>
      </p:sp>
    </p:spTree>
    <p:extLst>
      <p:ext uri="{BB962C8B-B14F-4D97-AF65-F5344CB8AC3E}">
        <p14:creationId xmlns:p14="http://schemas.microsoft.com/office/powerpoint/2010/main" val="84943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39616" y="845840"/>
            <a:ext cx="7535862" cy="1143000"/>
          </a:xfrm>
        </p:spPr>
        <p:txBody>
          <a:bodyPr>
            <a:normAutofit/>
          </a:bodyPr>
          <a:lstStyle/>
          <a:p>
            <a:r>
              <a:rPr lang="fr-FR" dirty="0"/>
              <a:t>Master recherche </a:t>
            </a:r>
            <a:br>
              <a:rPr lang="fr-FR" dirty="0"/>
            </a:br>
            <a:r>
              <a:rPr lang="fr-FR" dirty="0"/>
              <a:t>Littérature française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>
          <a:xfrm>
            <a:off x="2207568" y="1988840"/>
            <a:ext cx="7561262" cy="4752528"/>
          </a:xfrm>
        </p:spPr>
        <p:txBody>
          <a:bodyPr>
            <a:normAutofit fontScale="62500" lnSpcReduction="20000"/>
          </a:bodyPr>
          <a:lstStyle/>
          <a:p>
            <a:pPr marL="457200" indent="-360000">
              <a:buFont typeface="Arial" panose="020B0604020202020204" pitchFamily="34" charset="0"/>
              <a:buChar char="•"/>
            </a:pPr>
            <a:r>
              <a:rPr lang="fr-FR" sz="3500" dirty="0">
                <a:latin typeface="+mn-lt"/>
              </a:rPr>
              <a:t>Recherche littéraire, par exemple: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sz="2900" dirty="0">
                <a:latin typeface="+mn-lt"/>
              </a:rPr>
              <a:t>Analyse littéraire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sz="2900" dirty="0">
                <a:latin typeface="+mn-lt"/>
              </a:rPr>
              <a:t>Histoire littéraire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sz="2900" dirty="0">
                <a:latin typeface="+mn-lt"/>
              </a:rPr>
              <a:t>Sociologie de la littérature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sz="2900" dirty="0">
                <a:latin typeface="+mn-lt"/>
              </a:rPr>
              <a:t>Théorie littéraire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sz="2900" dirty="0">
                <a:latin typeface="+mn-lt"/>
              </a:rPr>
              <a:t>Histoire des idées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sz="2900" dirty="0">
                <a:latin typeface="+mn-lt"/>
              </a:rPr>
              <a:t>Herméneutique 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sz="2900" dirty="0">
                <a:latin typeface="+mn-lt"/>
              </a:rPr>
              <a:t>Édition de textes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sz="2900" dirty="0">
                <a:latin typeface="+mn-lt"/>
              </a:rPr>
              <a:t>Genèse et réception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sz="2900" dirty="0">
                <a:latin typeface="+mn-lt"/>
              </a:rPr>
              <a:t>Étude d’adaptations</a:t>
            </a:r>
          </a:p>
          <a:p>
            <a:pPr marL="720000" indent="-180000">
              <a:lnSpc>
                <a:spcPts val="2400"/>
              </a:lnSpc>
              <a:buFont typeface="Courier New" panose="02070309020205020404" pitchFamily="49" charset="0"/>
              <a:buChar char="o"/>
            </a:pPr>
            <a:r>
              <a:rPr lang="fr-FR" sz="2900" dirty="0">
                <a:latin typeface="+mn-lt"/>
              </a:rPr>
              <a:t>Littérature et arts visuels </a:t>
            </a:r>
          </a:p>
          <a:p>
            <a:pPr marL="457200" indent="-360000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fr-FR" sz="3500" dirty="0">
                <a:latin typeface="+mn-lt"/>
              </a:rPr>
              <a:t>Métiers de l’enseignement</a:t>
            </a:r>
          </a:p>
          <a:p>
            <a:pPr marL="457200" indent="-360000">
              <a:lnSpc>
                <a:spcPct val="120000"/>
              </a:lnSpc>
              <a:spcBef>
                <a:spcPts val="4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fr-FR" sz="3500" dirty="0">
                <a:latin typeface="+mn-lt"/>
              </a:rPr>
              <a:t>Métiers de la culture</a:t>
            </a:r>
          </a:p>
          <a:p>
            <a:pPr marL="97200">
              <a:lnSpc>
                <a:spcPct val="120000"/>
              </a:lnSpc>
            </a:pPr>
            <a:r>
              <a:rPr lang="fr-FR" sz="3400" dirty="0">
                <a:latin typeface="+mn-lt"/>
              </a:rPr>
              <a:t>Composante: UFR de Littératures française et comparée</a:t>
            </a:r>
          </a:p>
        </p:txBody>
      </p:sp>
      <p:pic>
        <p:nvPicPr>
          <p:cNvPr id="8194" name="Picture 2" descr="Image associé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1" y="260649"/>
            <a:ext cx="2526853" cy="1958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6323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Master recherche </a:t>
            </a:r>
            <a:br>
              <a:rPr lang="fr-FR" dirty="0"/>
            </a:br>
            <a:r>
              <a:rPr lang="fr-FR" dirty="0"/>
              <a:t>Littérature française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  <a:latin typeface="Arial"/>
              </a:rPr>
              <a:t>Titre de la présentation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Contact: </a:t>
            </a:r>
          </a:p>
          <a:p>
            <a:endParaRPr lang="fr-FR" dirty="0"/>
          </a:p>
          <a:p>
            <a:r>
              <a:rPr lang="fr-FR" dirty="0"/>
              <a:t>	Pr. Renaud Bret-Vitoz: </a:t>
            </a:r>
          </a:p>
          <a:p>
            <a:r>
              <a:rPr lang="fr-FR" dirty="0">
                <a:hlinkClick r:id="rId2"/>
              </a:rPr>
              <a:t>renaud.bret-vitoz@sorbonne-universite.fr</a:t>
            </a:r>
            <a:r>
              <a:rPr lang="fr-FR" dirty="0"/>
              <a:t>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Brochure téléchargeable en </a:t>
            </a:r>
            <a:r>
              <a:rPr lang="fr-FR"/>
              <a:t>ligne:</a:t>
            </a:r>
            <a:endParaRPr lang="fr-FR" dirty="0"/>
          </a:p>
          <a:p>
            <a:r>
              <a:rPr lang="fr-FR" dirty="0">
                <a:hlinkClick r:id="rId3"/>
              </a:rPr>
              <a:t>https://moodle-lettres-24.sorbonne-universite.fr/mod/folder/view.php?id=11708</a:t>
            </a:r>
            <a:endParaRPr lang="fr-FR" dirty="0"/>
          </a:p>
          <a:p>
            <a:endParaRPr lang="fr-FR" dirty="0"/>
          </a:p>
          <a:p>
            <a:r>
              <a:rPr lang="fr-FR" dirty="0"/>
              <a:t>Secrétariat:</a:t>
            </a:r>
          </a:p>
          <a:p>
            <a:r>
              <a:rPr lang="fr-FR" dirty="0"/>
              <a:t>MOUSSATEN Smahane </a:t>
            </a:r>
            <a:r>
              <a:rPr lang="fr-FR" dirty="0">
                <a:hlinkClick r:id="rId4"/>
              </a:rPr>
              <a:t>smahane.moussaten@sorbonne-universite.fr</a:t>
            </a:r>
            <a:endParaRPr lang="fr-FR" dirty="0"/>
          </a:p>
          <a:p>
            <a:r>
              <a:rPr lang="fr-FR" dirty="0"/>
              <a:t>MOYA Antonia </a:t>
            </a:r>
            <a:r>
              <a:rPr lang="fr-FR" dirty="0">
                <a:hlinkClick r:id="rId5"/>
              </a:rPr>
              <a:t>antonia.moya@sorbonne-universite.fr</a:t>
            </a:r>
            <a:r>
              <a:rPr lang="fr-FR" dirty="0"/>
              <a:t> 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851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2207568" y="2024844"/>
            <a:ext cx="8064896" cy="1619796"/>
          </a:xfr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fr-FR" sz="4000" dirty="0"/>
              <a:t>Master RECHERCHE</a:t>
            </a:r>
            <a:br>
              <a:rPr lang="fr-FR" sz="4000" dirty="0"/>
            </a:br>
            <a:r>
              <a:rPr lang="fr-FR" sz="4000" dirty="0"/>
              <a:t> LITTÉRATURE COMPAREE</a:t>
            </a:r>
            <a:br>
              <a:rPr lang="fr-FR" sz="4000" dirty="0"/>
            </a:br>
            <a:r>
              <a:rPr lang="fr-FR" sz="4000" dirty="0"/>
              <a:t>Pr. J. Y. Masson</a:t>
            </a:r>
          </a:p>
        </p:txBody>
      </p:sp>
    </p:spTree>
    <p:extLst>
      <p:ext uri="{BB962C8B-B14F-4D97-AF65-F5344CB8AC3E}">
        <p14:creationId xmlns:p14="http://schemas.microsoft.com/office/powerpoint/2010/main" val="162665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39616" y="845840"/>
            <a:ext cx="7535862" cy="1143000"/>
          </a:xfrm>
        </p:spPr>
        <p:txBody>
          <a:bodyPr/>
          <a:lstStyle/>
          <a:p>
            <a:r>
              <a:rPr lang="fr-FR" dirty="0"/>
              <a:t>Master recherche</a:t>
            </a:r>
            <a:br>
              <a:rPr lang="fr-FR" dirty="0"/>
            </a:br>
            <a:r>
              <a:rPr lang="fr-FR" dirty="0"/>
              <a:t>Littérature comparée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>
          <a:xfrm>
            <a:off x="2314898" y="2349078"/>
            <a:ext cx="7741542" cy="403225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300" dirty="0">
                <a:latin typeface="+mn-lt"/>
              </a:rPr>
              <a:t>Approche interculturelle d’un corpus plurilingue</a:t>
            </a:r>
          </a:p>
          <a:p>
            <a:pPr marL="342900" indent="-342900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fr-FR" sz="2300" dirty="0">
                <a:latin typeface="+mn-lt"/>
              </a:rPr>
              <a:t>Textes étrangers à lire en langue originale</a:t>
            </a:r>
          </a:p>
          <a:p>
            <a:pPr marL="342900" indent="-342900">
              <a:spcAft>
                <a:spcPts val="500"/>
              </a:spcAft>
              <a:buFont typeface="Arial" panose="020B0604020202020204" pitchFamily="34" charset="0"/>
              <a:buChar char="•"/>
            </a:pPr>
            <a:r>
              <a:rPr lang="fr-FR" sz="2300" dirty="0">
                <a:latin typeface="+mn-lt"/>
              </a:rPr>
              <a:t>Parcours indicatifs:</a:t>
            </a:r>
          </a:p>
          <a:p>
            <a:pPr marL="720000" indent="-285750">
              <a:lnSpc>
                <a:spcPts val="26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Antiquité et modernité</a:t>
            </a:r>
          </a:p>
          <a:p>
            <a:pPr marL="720000" indent="-285750">
              <a:lnSpc>
                <a:spcPts val="26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Mythe et littérature</a:t>
            </a:r>
          </a:p>
          <a:p>
            <a:pPr marL="720000" indent="-285750">
              <a:lnSpc>
                <a:spcPts val="26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Lettres et arts</a:t>
            </a:r>
          </a:p>
          <a:p>
            <a:pPr marL="720000" indent="-285750">
              <a:lnSpc>
                <a:spcPts val="2600"/>
              </a:lnSpc>
              <a:buFont typeface="Courier New" panose="02070309020205020404" pitchFamily="49" charset="0"/>
              <a:buChar char="o"/>
            </a:pPr>
            <a:r>
              <a:rPr lang="fr-FR" dirty="0">
                <a:latin typeface="+mn-lt"/>
              </a:rPr>
              <a:t>Etudes de genre (</a:t>
            </a:r>
            <a:r>
              <a:rPr lang="fr-FR" dirty="0" err="1">
                <a:latin typeface="+mn-lt"/>
              </a:rPr>
              <a:t>gender</a:t>
            </a:r>
            <a:r>
              <a:rPr lang="fr-FR" dirty="0">
                <a:latin typeface="+mn-lt"/>
              </a:rPr>
              <a:t>)</a:t>
            </a:r>
          </a:p>
          <a:p>
            <a:pPr marL="720000" indent="-285750">
              <a:lnSpc>
                <a:spcPts val="2600"/>
              </a:lnSpc>
              <a:buFont typeface="Courier New" panose="02070309020205020404" pitchFamily="49" charset="0"/>
              <a:buChar char="o"/>
            </a:pPr>
            <a:r>
              <a:rPr lang="fr-FR" dirty="0" err="1">
                <a:latin typeface="+mn-lt"/>
              </a:rPr>
              <a:t>Traductologie</a:t>
            </a:r>
            <a:endParaRPr lang="fr-FR" dirty="0">
              <a:latin typeface="+mn-lt"/>
            </a:endParaRPr>
          </a:p>
          <a:p>
            <a:pPr marL="254250"/>
            <a:endParaRPr lang="fr-FR" sz="1600" dirty="0">
              <a:latin typeface="+mn-lt"/>
            </a:endParaRPr>
          </a:p>
          <a:p>
            <a:r>
              <a:rPr lang="fr-FR" sz="2100" dirty="0">
                <a:latin typeface="+mn-lt"/>
              </a:rPr>
              <a:t>Composante: UFR de Littératures française et comparée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</p:txBody>
      </p:sp>
      <p:pic>
        <p:nvPicPr>
          <p:cNvPr id="9218" name="Picture 2" descr="Image associé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128" y="8461"/>
            <a:ext cx="3419872" cy="147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30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Master recherche </a:t>
            </a:r>
            <a:br>
              <a:rPr lang="fr-FR" dirty="0"/>
            </a:br>
            <a:r>
              <a:rPr lang="fr-FR" dirty="0"/>
              <a:t>Littérature comparée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rgbClr val="E6332A"/>
                </a:solidFill>
                <a:latin typeface="Arial"/>
              </a:rPr>
              <a:t>Titre de la présentation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/>
              <a:t>Contact:</a:t>
            </a:r>
          </a:p>
          <a:p>
            <a:r>
              <a:rPr lang="fr-FR" dirty="0"/>
              <a:t>	Pr. J.Y. Masson: </a:t>
            </a:r>
          </a:p>
          <a:p>
            <a:r>
              <a:rPr lang="fr-FR" dirty="0">
                <a:hlinkClick r:id="rId2"/>
              </a:rPr>
              <a:t>massonjeanyves@gmail.com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dirty="0"/>
              <a:t>Brochure téléchargeable en ligne</a:t>
            </a:r>
          </a:p>
          <a:p>
            <a:r>
              <a:rPr lang="fr-FR" dirty="0">
                <a:hlinkClick r:id="rId3"/>
              </a:rPr>
              <a:t>https://moodle-lettres.sorbonne-universite.fr/moodle-2023/mod/folder/view.php?id=11199</a:t>
            </a:r>
            <a:r>
              <a:rPr lang="fr-FR" dirty="0"/>
              <a:t>   </a:t>
            </a:r>
          </a:p>
          <a:p>
            <a:endParaRPr lang="fr-FR" dirty="0"/>
          </a:p>
          <a:p>
            <a:r>
              <a:rPr lang="fr-FR" dirty="0"/>
              <a:t>Secrétariat: </a:t>
            </a:r>
          </a:p>
          <a:p>
            <a:r>
              <a:rPr lang="fr-FR" dirty="0"/>
              <a:t>MOUSSATEN Smahane </a:t>
            </a:r>
            <a:r>
              <a:rPr lang="fr-FR" dirty="0">
                <a:hlinkClick r:id="rId4"/>
              </a:rPr>
              <a:t>smahane.moussaten@sorbonne-universite.fr</a:t>
            </a:r>
            <a:endParaRPr lang="fr-FR" dirty="0"/>
          </a:p>
          <a:p>
            <a:r>
              <a:rPr lang="fr-FR" dirty="0"/>
              <a:t>MOYA Antonia </a:t>
            </a:r>
            <a:r>
              <a:rPr lang="fr-FR" dirty="0">
                <a:hlinkClick r:id="rId5"/>
              </a:rPr>
              <a:t>antonia.moya@sorbonne-universite.fr</a:t>
            </a:r>
            <a:r>
              <a:rPr lang="fr-FR" dirty="0"/>
              <a:t> 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981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orbonne Université Lettres 4x3 v1">
  <a:themeElements>
    <a:clrScheme name="Sorbonne Université_Couleurs">
      <a:dk1>
        <a:sysClr val="windowText" lastClr="000000"/>
      </a:dk1>
      <a:lt1>
        <a:sysClr val="window" lastClr="FFFFFF"/>
      </a:lt1>
      <a:dk2>
        <a:srgbClr val="1D2769"/>
      </a:dk2>
      <a:lt2>
        <a:srgbClr val="EAE8E5"/>
      </a:lt2>
      <a:accent1>
        <a:srgbClr val="E6332A"/>
      </a:accent1>
      <a:accent2>
        <a:srgbClr val="1D2769"/>
      </a:accent2>
      <a:accent3>
        <a:srgbClr val="52B5E5"/>
      </a:accent3>
      <a:accent4>
        <a:srgbClr val="FFB700"/>
      </a:accent4>
      <a:accent5>
        <a:srgbClr val="AC182E"/>
      </a:accent5>
      <a:accent6>
        <a:srgbClr val="58585A"/>
      </a:accent6>
      <a:hlink>
        <a:srgbClr val="E6332A"/>
      </a:hlink>
      <a:folHlink>
        <a:srgbClr val="E6332A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>
          <a:solidFill>
            <a:schemeClr val="accent4"/>
          </a:solidFill>
        </a:ln>
      </a:spPr>
      <a:bodyPr lIns="36000" tIns="36000" rIns="36000" bIns="36000" rtlCol="0" anchor="ctr"/>
      <a:lstStyle>
        <a:defPPr algn="ctr">
          <a:defRPr sz="14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0" rIns="36000" bIns="0" rtlCol="0">
        <a:spAutoFit/>
      </a:bodyPr>
      <a:lstStyle>
        <a:defPPr>
          <a:defRPr sz="1200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Sorbonne Université Lettres 4x3 v1">
  <a:themeElements>
    <a:clrScheme name="Sorbonne Université_Couleurs">
      <a:dk1>
        <a:sysClr val="windowText" lastClr="000000"/>
      </a:dk1>
      <a:lt1>
        <a:sysClr val="window" lastClr="FFFFFF"/>
      </a:lt1>
      <a:dk2>
        <a:srgbClr val="1D2769"/>
      </a:dk2>
      <a:lt2>
        <a:srgbClr val="EAE8E5"/>
      </a:lt2>
      <a:accent1>
        <a:srgbClr val="E6332A"/>
      </a:accent1>
      <a:accent2>
        <a:srgbClr val="1D2769"/>
      </a:accent2>
      <a:accent3>
        <a:srgbClr val="52B5E5"/>
      </a:accent3>
      <a:accent4>
        <a:srgbClr val="FFB700"/>
      </a:accent4>
      <a:accent5>
        <a:srgbClr val="AC182E"/>
      </a:accent5>
      <a:accent6>
        <a:srgbClr val="58585A"/>
      </a:accent6>
      <a:hlink>
        <a:srgbClr val="E6332A"/>
      </a:hlink>
      <a:folHlink>
        <a:srgbClr val="E6332A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>
          <a:solidFill>
            <a:schemeClr val="accent4"/>
          </a:solidFill>
        </a:ln>
      </a:spPr>
      <a:bodyPr lIns="36000" tIns="36000" rIns="36000" bIns="36000" rtlCol="0" anchor="ctr"/>
      <a:lstStyle>
        <a:defPPr algn="ctr">
          <a:defRPr sz="14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0" rIns="36000" bIns="0" rtlCol="0">
        <a:spAutoFit/>
      </a:bodyPr>
      <a:lstStyle>
        <a:defPPr>
          <a:defRPr sz="1200" smtClean="0">
            <a:solidFill>
              <a:schemeClr val="tx2"/>
            </a:solidFill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</TotalTime>
  <Words>1258</Words>
  <Application>Microsoft Macintosh PowerPoint</Application>
  <PresentationFormat>Grand écran</PresentationFormat>
  <Paragraphs>245</Paragraphs>
  <Slides>22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28" baseType="lpstr">
      <vt:lpstr>Arial</vt:lpstr>
      <vt:lpstr>Arial Black</vt:lpstr>
      <vt:lpstr>Courier New</vt:lpstr>
      <vt:lpstr>Wingdings</vt:lpstr>
      <vt:lpstr>Sorbonne Université Lettres 4x3 v1</vt:lpstr>
      <vt:lpstr>1_Sorbonne Université Lettres 4x3 v1</vt:lpstr>
      <vt:lpstr> Pr. Renaud Bret-Vitoz &amp; Christelle Reggiani Responsables de la mention Lettres </vt:lpstr>
      <vt:lpstr>Offre de formation Master</vt:lpstr>
      <vt:lpstr>L’année de master, une initiation à la recherche</vt:lpstr>
      <vt:lpstr>Master RECHERCHE LITTÉRATURE FRANCAISE  Responsable: Pr. RenAud Bret-Vitoz </vt:lpstr>
      <vt:lpstr>Master recherche  Littérature française</vt:lpstr>
      <vt:lpstr>Master recherche  Littérature française</vt:lpstr>
      <vt:lpstr>Master RECHERCHE  LITTÉRATURE COMPAREE Pr. J. Y. Masson</vt:lpstr>
      <vt:lpstr>Master recherche Littérature comparée</vt:lpstr>
      <vt:lpstr>Master recherche  Littérature comparée</vt:lpstr>
      <vt:lpstr>Master RECHERCHE Langue française, TEXTE, STYLE Responsable PR. C. Reggiani  </vt:lpstr>
      <vt:lpstr>Master recherche  Langue française</vt:lpstr>
      <vt:lpstr>Master recherche Langue française</vt:lpstr>
      <vt:lpstr>Master recherche Langue française, texte, style</vt:lpstr>
      <vt:lpstr>Master RECHERCHE Lettres classiques (Français, Latin, grec)  Responsables: PR. Jean-Christophe Jolivet PR. Patrice Hamon  </vt:lpstr>
      <vt:lpstr>Master recherche Lettres classiques</vt:lpstr>
      <vt:lpstr>Master recherche Lettres classiques</vt:lpstr>
      <vt:lpstr>Master Lettres MEDIEVALES  RespONSABLE : Pr. Gabriella Parussa</vt:lpstr>
      <vt:lpstr>Master recherche  Lettres médiévales : Littérature, langues et savoirs</vt:lpstr>
      <vt:lpstr>Master recherche  Lettres médiévales</vt:lpstr>
      <vt:lpstr>Master RECHERCHE De la renaissance aux Lumières  Responsable: Pr. Jean-Charles Monferran</vt:lpstr>
      <vt:lpstr>Master recherche  De la Renaissance aux Lumières</vt:lpstr>
      <vt:lpstr>Adresses des autres établissements</vt:lpstr>
    </vt:vector>
  </TitlesOfParts>
  <Company>SSI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Joëlle Ducos Reponsable de la mention lettres</dc:title>
  <dc:creator>Joëlle Ducos</dc:creator>
  <cp:lastModifiedBy>Christelle Reggiani</cp:lastModifiedBy>
  <cp:revision>22</cp:revision>
  <dcterms:created xsi:type="dcterms:W3CDTF">2020-07-10T06:13:08Z</dcterms:created>
  <dcterms:modified xsi:type="dcterms:W3CDTF">2025-09-12T15:10:00Z</dcterms:modified>
</cp:coreProperties>
</file>